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ags/tag2.xml" ContentType="application/vnd.openxmlformats-officedocument.presentationml.tags+xml"/>
  <Override PartName="/ppt/theme/themeOverride25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26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27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28.xml" ContentType="application/vnd.openxmlformats-officedocument.themeOverride+xml"/>
  <Override PartName="/ppt/tags/tag9.xml" ContentType="application/vnd.openxmlformats-officedocument.presentationml.tags+xml"/>
  <Override PartName="/ppt/theme/themeOverride29.xml" ContentType="application/vnd.openxmlformats-officedocument.themeOverride+xml"/>
  <Override PartName="/ppt/tags/tag10.xml" ContentType="application/vnd.openxmlformats-officedocument.presentationml.tags+xml"/>
  <Override PartName="/ppt/theme/themeOverride30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1.xml" ContentType="application/vnd.openxmlformats-officedocument.themeOverrid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25" r:id="rId2"/>
    <p:sldMasterId id="2147483850" r:id="rId3"/>
    <p:sldMasterId id="2147483875" r:id="rId4"/>
  </p:sldMasterIdLst>
  <p:notesMasterIdLst>
    <p:notesMasterId r:id="rId44"/>
  </p:notesMasterIdLst>
  <p:handoutMasterIdLst>
    <p:handoutMasterId r:id="rId45"/>
  </p:handoutMasterIdLst>
  <p:sldIdLst>
    <p:sldId id="306" r:id="rId5"/>
    <p:sldId id="307" r:id="rId6"/>
    <p:sldId id="256" r:id="rId7"/>
    <p:sldId id="257" r:id="rId8"/>
    <p:sldId id="293" r:id="rId9"/>
    <p:sldId id="258" r:id="rId10"/>
    <p:sldId id="260" r:id="rId11"/>
    <p:sldId id="261" r:id="rId12"/>
    <p:sldId id="263" r:id="rId13"/>
    <p:sldId id="265" r:id="rId14"/>
    <p:sldId id="266" r:id="rId15"/>
    <p:sldId id="267" r:id="rId16"/>
    <p:sldId id="291" r:id="rId17"/>
    <p:sldId id="268" r:id="rId18"/>
    <p:sldId id="269" r:id="rId19"/>
    <p:sldId id="270" r:id="rId20"/>
    <p:sldId id="271" r:id="rId21"/>
    <p:sldId id="272" r:id="rId22"/>
    <p:sldId id="273" r:id="rId23"/>
    <p:sldId id="276" r:id="rId24"/>
    <p:sldId id="277" r:id="rId25"/>
    <p:sldId id="289" r:id="rId26"/>
    <p:sldId id="290" r:id="rId27"/>
    <p:sldId id="281" r:id="rId28"/>
    <p:sldId id="282" r:id="rId29"/>
    <p:sldId id="284" r:id="rId30"/>
    <p:sldId id="283" r:id="rId31"/>
    <p:sldId id="286" r:id="rId32"/>
    <p:sldId id="287" r:id="rId33"/>
    <p:sldId id="298" r:id="rId34"/>
    <p:sldId id="299" r:id="rId35"/>
    <p:sldId id="278" r:id="rId36"/>
    <p:sldId id="294" r:id="rId37"/>
    <p:sldId id="300" r:id="rId38"/>
    <p:sldId id="301" r:id="rId39"/>
    <p:sldId id="302" r:id="rId40"/>
    <p:sldId id="308" r:id="rId41"/>
    <p:sldId id="303" r:id="rId42"/>
    <p:sldId id="304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9C1A1B-602A-4A14-85ED-8DA4900B1E57}">
          <p14:sldIdLst>
            <p14:sldId id="306"/>
            <p14:sldId id="307"/>
          </p14:sldIdLst>
        </p14:section>
        <p14:section name="封面" id="{3E2AAFBD-1D4B-4E72-BEC9-D97291757879}">
          <p14:sldIdLst>
            <p14:sldId id="256"/>
            <p14:sldId id="257"/>
            <p14:sldId id="293"/>
          </p14:sldIdLst>
        </p14:section>
        <p14:section name="目录" id="{814248C1-CD2D-4F50-A8AD-3B4A2698DB13}">
          <p14:sldIdLst>
            <p14:sldId id="258"/>
          </p14:sldIdLst>
        </p14:section>
        <p14:section name="转场" id="{EC9603C3-F3BC-4C27-B3DA-17AE25254588}">
          <p14:sldIdLst>
            <p14:sldId id="260"/>
          </p14:sldIdLst>
        </p14:section>
        <p14:section name="结尾" id="{121E3E47-DC7E-4716-BF42-57381B6D7C58}">
          <p14:sldIdLst>
            <p14:sldId id="261"/>
          </p14:sldIdLst>
        </p14:section>
        <p14:section name="内容页" id="{4EE17C65-6F87-439A-A6F9-834FB762ED9B}">
          <p14:sldIdLst>
            <p14:sldId id="263"/>
            <p14:sldId id="265"/>
            <p14:sldId id="266"/>
            <p14:sldId id="267"/>
            <p14:sldId id="291"/>
            <p14:sldId id="268"/>
            <p14:sldId id="269"/>
            <p14:sldId id="270"/>
            <p14:sldId id="271"/>
            <p14:sldId id="272"/>
            <p14:sldId id="273"/>
            <p14:sldId id="276"/>
            <p14:sldId id="277"/>
            <p14:sldId id="289"/>
            <p14:sldId id="290"/>
            <p14:sldId id="281"/>
            <p14:sldId id="282"/>
            <p14:sldId id="284"/>
            <p14:sldId id="283"/>
            <p14:sldId id="286"/>
            <p14:sldId id="287"/>
            <p14:sldId id="298"/>
            <p14:sldId id="299"/>
            <p14:sldId id="278"/>
            <p14:sldId id="294"/>
            <p14:sldId id="300"/>
            <p14:sldId id="301"/>
            <p14:sldId id="302"/>
            <p14:sldId id="308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18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89" autoAdjust="0"/>
  </p:normalViewPr>
  <p:slideViewPr>
    <p:cSldViewPr snapToGrid="0" showGuides="1">
      <p:cViewPr varScale="1">
        <p:scale>
          <a:sx n="63" d="100"/>
          <a:sy n="63" d="100"/>
        </p:scale>
        <p:origin x="268" y="48"/>
      </p:cViewPr>
      <p:guideLst>
        <p:guide pos="416"/>
        <p:guide pos="7265"/>
        <p:guide orient="horz" pos="648"/>
        <p:guide orient="horz" pos="712"/>
        <p:guide orient="horz" pos="3929"/>
        <p:guide orient="horz" pos="1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164"/>
    </p:cViewPr>
  </p:sorterViewPr>
  <p:notesViewPr>
    <p:cSldViewPr snapToGrid="0" showGuides="1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 dirty="0"/>
              <a:t>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4F-47F3-A69D-752A04BF0D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4F-47F3-A69D-752A04BF0D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94F-47F3-A69D-752A04BF0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0702664"/>
        <c:axId val="1460704584"/>
      </c:lineChart>
      <c:catAx>
        <c:axId val="1460702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0704584"/>
        <c:crosses val="autoZero"/>
        <c:auto val="1"/>
        <c:lblAlgn val="ctr"/>
        <c:lblOffset val="100"/>
        <c:noMultiLvlLbl val="0"/>
      </c:catAx>
      <c:valAx>
        <c:axId val="1460704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0702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Sheet1!$A$2:$A$23</cx:f>
        <cx:lvl ptCount="22">
          <cx:pt idx="0">类别 1</cx:pt>
          <cx:pt idx="1">类别 1</cx:pt>
          <cx:pt idx="2">类别 1</cx:pt>
          <cx:pt idx="3">类别 1</cx:pt>
          <cx:pt idx="4">类别 1</cx:pt>
          <cx:pt idx="5">类别 1</cx:pt>
          <cx:pt idx="6">类别 1</cx:pt>
          <cx:pt idx="7">类别 1</cx:pt>
          <cx:pt idx="8">类别 1</cx:pt>
          <cx:pt idx="9">类别 2</cx:pt>
          <cx:pt idx="10">类别 2</cx:pt>
          <cx:pt idx="11">类别 2</cx:pt>
          <cx:pt idx="12">类别 2</cx:pt>
          <cx:pt idx="13">类别 2</cx:pt>
          <cx:pt idx="14">类别 2</cx:pt>
          <cx:pt idx="15">类别 2</cx:pt>
          <cx:pt idx="16">类别 3</cx:pt>
          <cx:pt idx="17">类别 3</cx:pt>
          <cx:pt idx="18">类别 3</cx:pt>
          <cx:pt idx="19">类别 3</cx:pt>
          <cx:pt idx="20">类别 3</cx:pt>
          <cx:pt idx="21">类别 3</cx:pt>
        </cx:lvl>
      </cx:strDim>
      <cx:numDim type="val">
        <cx:f>Sheet1!$B$2:$B$23</cx:f>
        <cx:lvl ptCount="22" formatCode="G/通用格式">
          <cx:pt idx="0">-7</cx:pt>
          <cx:pt idx="1">-10</cx:pt>
          <cx:pt idx="2">-28</cx:pt>
          <cx:pt idx="3">47</cx:pt>
          <cx:pt idx="4">11</cx:pt>
          <cx:pt idx="5">-24</cx:pt>
          <cx:pt idx="6">-24</cx:pt>
          <cx:pt idx="7">36</cx:pt>
          <cx:pt idx="8">10</cx:pt>
          <cx:pt idx="9">-78</cx:pt>
          <cx:pt idx="10">47</cx:pt>
          <cx:pt idx="11">-24</cx:pt>
          <cx:pt idx="12">-17</cx:pt>
          <cx:pt idx="13">-12</cx:pt>
          <cx:pt idx="14">-11</cx:pt>
          <cx:pt idx="15">17</cx:pt>
          <cx:pt idx="16">14</cx:pt>
          <cx:pt idx="17">46</cx:pt>
          <cx:pt idx="18">-18</cx:pt>
          <cx:pt idx="19">19</cx:pt>
          <cx:pt idx="20">-26</cx:pt>
          <cx:pt idx="21">-20</cx:pt>
        </cx:lvl>
      </cx:numDim>
    </cx:data>
    <cx:data id="1">
      <cx:strDim type="cat">
        <cx:f>Sheet1!$A$2:$A$23</cx:f>
        <cx:lvl ptCount="22">
          <cx:pt idx="0">类别 1</cx:pt>
          <cx:pt idx="1">类别 1</cx:pt>
          <cx:pt idx="2">类别 1</cx:pt>
          <cx:pt idx="3">类别 1</cx:pt>
          <cx:pt idx="4">类别 1</cx:pt>
          <cx:pt idx="5">类别 1</cx:pt>
          <cx:pt idx="6">类别 1</cx:pt>
          <cx:pt idx="7">类别 1</cx:pt>
          <cx:pt idx="8">类别 1</cx:pt>
          <cx:pt idx="9">类别 2</cx:pt>
          <cx:pt idx="10">类别 2</cx:pt>
          <cx:pt idx="11">类别 2</cx:pt>
          <cx:pt idx="12">类别 2</cx:pt>
          <cx:pt idx="13">类别 2</cx:pt>
          <cx:pt idx="14">类别 2</cx:pt>
          <cx:pt idx="15">类别 2</cx:pt>
          <cx:pt idx="16">类别 3</cx:pt>
          <cx:pt idx="17">类别 3</cx:pt>
          <cx:pt idx="18">类别 3</cx:pt>
          <cx:pt idx="19">类别 3</cx:pt>
          <cx:pt idx="20">类别 3</cx:pt>
          <cx:pt idx="21">类别 3</cx:pt>
        </cx:lvl>
      </cx:strDim>
      <cx:numDim type="val">
        <cx:f>Sheet1!$C$2:$C$23</cx:f>
        <cx:lvl ptCount="22" formatCode="G/通用格式">
          <cx:pt idx="0">-3</cx:pt>
          <cx:pt idx="1">1</cx:pt>
          <cx:pt idx="2">-6</cx:pt>
          <cx:pt idx="3">10</cx:pt>
          <cx:pt idx="4">34</cx:pt>
          <cx:pt idx="5">128</cx:pt>
          <cx:pt idx="6">22</cx:pt>
          <cx:pt idx="7">-12</cx:pt>
          <cx:pt idx="8">-28</cx:pt>
          <cx:pt idx="9">6</cx:pt>
          <cx:pt idx="10">31</cx:pt>
          <cx:pt idx="11">3</cx:pt>
          <cx:pt idx="12">12</cx:pt>
          <cx:pt idx="13">-12</cx:pt>
          <cx:pt idx="14">-13</cx:pt>
          <cx:pt idx="15">6</cx:pt>
          <cx:pt idx="16">15</cx:pt>
          <cx:pt idx="17">41</cx:pt>
          <cx:pt idx="18">16</cx:pt>
          <cx:pt idx="19">10</cx:pt>
          <cx:pt idx="20">23</cx:pt>
          <cx:pt idx="21">16</cx:pt>
        </cx:lvl>
      </cx:numDim>
    </cx:data>
    <cx:data id="2">
      <cx:strDim type="cat">
        <cx:f>Sheet1!$A$2:$A$23</cx:f>
        <cx:lvl ptCount="22">
          <cx:pt idx="0">类别 1</cx:pt>
          <cx:pt idx="1">类别 1</cx:pt>
          <cx:pt idx="2">类别 1</cx:pt>
          <cx:pt idx="3">类别 1</cx:pt>
          <cx:pt idx="4">类别 1</cx:pt>
          <cx:pt idx="5">类别 1</cx:pt>
          <cx:pt idx="6">类别 1</cx:pt>
          <cx:pt idx="7">类别 1</cx:pt>
          <cx:pt idx="8">类别 1</cx:pt>
          <cx:pt idx="9">类别 2</cx:pt>
          <cx:pt idx="10">类别 2</cx:pt>
          <cx:pt idx="11">类别 2</cx:pt>
          <cx:pt idx="12">类别 2</cx:pt>
          <cx:pt idx="13">类别 2</cx:pt>
          <cx:pt idx="14">类别 2</cx:pt>
          <cx:pt idx="15">类别 2</cx:pt>
          <cx:pt idx="16">类别 3</cx:pt>
          <cx:pt idx="17">类别 3</cx:pt>
          <cx:pt idx="18">类别 3</cx:pt>
          <cx:pt idx="19">类别 3</cx:pt>
          <cx:pt idx="20">类别 3</cx:pt>
          <cx:pt idx="21">类别 3</cx:pt>
        </cx:lvl>
      </cx:strDim>
      <cx:numDim type="val">
        <cx:f>Sheet1!$D$2:$D$23</cx:f>
        <cx:lvl ptCount="22" formatCode="G/通用格式">
          <cx:pt idx="0">-24</cx:pt>
          <cx:pt idx="1">11</cx:pt>
          <cx:pt idx="2">34</cx:pt>
          <cx:pt idx="3">-19</cx:pt>
          <cx:pt idx="4">4</cx:pt>
          <cx:pt idx="5">27</cx:pt>
          <cx:pt idx="6">27</cx:pt>
          <cx:pt idx="7">-3</cx:pt>
          <cx:pt idx="8">44</cx:pt>
          <cx:pt idx="9">50</cx:pt>
          <cx:pt idx="10">91</cx:pt>
          <cx:pt idx="11">-8</cx:pt>
          <cx:pt idx="12">36</cx:pt>
          <cx:pt idx="13">16</cx:pt>
          <cx:pt idx="14">24</cx:pt>
          <cx:pt idx="15">46</cx:pt>
          <cx:pt idx="16">14</cx:pt>
          <cx:pt idx="17">-6</cx:pt>
          <cx:pt idx="18">48</cx:pt>
          <cx:pt idx="19">23</cx:pt>
          <cx:pt idx="20">23</cx:pt>
          <cx:pt idx="21">-18</cx:pt>
        </cx:lvl>
      </cx:numDim>
    </cx:data>
  </cx:chartData>
  <cx:chart>
    <cx:title pos="t" align="ctr" overlay="0">
      <cx:tx>
        <cx:txData>
          <cx:v>图表标题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zh-CN" altLang="en-US" sz="1862" b="1" i="0" u="none" strike="noStrike" baseline="0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微软雅黑"/>
            </a:rPr>
            <a:t>图表标题</a:t>
          </a:r>
        </a:p>
      </cx:txPr>
    </cx:title>
    <cx:plotArea>
      <cx:plotAreaRegion>
        <cx:series layoutId="boxWhisker" uniqueId="{17DDE0F4-AA84-4CA2-BCA8-3AED15107CD9}">
          <cx:tx>
            <cx:txData>
              <cx:f>Sheet1!$B$1</cx:f>
              <cx:v>系列 1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69E55705-8224-4F41-89C0-EC8298113500}">
          <cx:tx>
            <cx:txData>
              <cx:f>Sheet1!$C$1</cx:f>
              <cx:v>系列 2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9415B74A-44B4-49FD-BAA9-A76C6BA80515}">
          <cx:tx>
            <cx:txData>
              <cx:f>Sheet1!$D$1</cx:f>
              <cx:v>系列 3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BE7EE84-997A-4CD3-B845-75B2FB4D14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11D08D-EE65-4E78-93D6-192491DAF0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DCC86-0B65-453D-903B-BAF9E9346E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E7B91C-414D-4C49-AD1B-D53DAF22E5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69346E-BED8-4455-B443-E04D84400A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8AC07-35C7-46B8-B718-36A1D73E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53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298B2-FD19-4274-B822-EF2557E8ECE5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2CDA2-A4AF-4925-AB5B-07E16CD8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61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2CDA2-A4AF-4925-AB5B-07E16CD864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1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2CDA2-A4AF-4925-AB5B-07E16CD864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9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9.jpe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9.jpe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microsoft.com/office/2007/relationships/hdphoto" Target="../media/hdphoto6.wdp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9.jpe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FBF4915-8E02-410A-8A8E-2A49BC6E919C}"/>
              </a:ext>
            </a:extLst>
          </p:cNvPr>
          <p:cNvSpPr/>
          <p:nvPr userDrawn="1"/>
        </p:nvSpPr>
        <p:spPr>
          <a:xfrm>
            <a:off x="0" y="1269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C08D1-C8C2-47BE-BC18-E543DC30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35904-D632-4B39-BF23-1636ACB1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F55FCF-E0EC-4309-AE29-0981B689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CDCED0"/>
              </a:clrFrom>
              <a:clrTo>
                <a:srgbClr val="CDCED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69" b="92372" l="35938" r="92336">
                        <a14:foregroundMark x1="43527" y1="37478" x2="43527" y2="37478"/>
                        <a14:foregroundMark x1="58358" y1="44048" x2="58358" y2="44048"/>
                        <a14:foregroundMark x1="43006" y1="27998" x2="43006" y2="27998"/>
                        <a14:foregroundMark x1="58358" y1="28527" x2="58358" y2="28527"/>
                        <a14:foregroundMark x1="58209" y1="41182" x2="58209" y2="41182"/>
                        <a14:foregroundMark x1="78199" y1="73413" x2="78199" y2="73413"/>
                        <a14:foregroundMark x1="85838" y1="70547" x2="85838" y2="70547"/>
                        <a14:backgroundMark x1="44221" y1="39109" x2="44221" y2="39109"/>
                        <a14:backgroundMark x1="49479" y1="79894" x2="49479" y2="79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39" r="5521" b="7354"/>
          <a:stretch/>
        </p:blipFill>
        <p:spPr>
          <a:xfrm>
            <a:off x="0" y="0"/>
            <a:ext cx="750632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87C3D8-012F-43E7-B244-F103C2158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C76C07-6520-4E05-8651-E2969BFAD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605009" y="2280227"/>
            <a:ext cx="2297545" cy="134689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0C4A50-F23D-4F3E-A5E5-381FE6826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39"/>
          <a:stretch/>
        </p:blipFill>
        <p:spPr>
          <a:xfrm>
            <a:off x="605008" y="3535360"/>
            <a:ext cx="2297545" cy="975573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FF1DF67-29A8-4490-982D-266DC2BFBC9A}"/>
              </a:ext>
            </a:extLst>
          </p:cNvPr>
          <p:cNvSpPr/>
          <p:nvPr userDrawn="1"/>
        </p:nvSpPr>
        <p:spPr>
          <a:xfrm>
            <a:off x="3418661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A98FAB7-CDE8-4D4E-84FA-88215700EC52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blipFill>
            <a:blip r:embed="rId7"/>
            <a:tile tx="0" ty="0" sx="100000" sy="100000" flip="none" algn="tl"/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BD491FD-93FB-4590-BBAE-B2851AAB124D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E03A5A-714A-4ADA-92A5-47399E3A31CB}"/>
              </a:ext>
            </a:extLst>
          </p:cNvPr>
          <p:cNvSpPr txBox="1"/>
          <p:nvPr userDrawn="1"/>
        </p:nvSpPr>
        <p:spPr>
          <a:xfrm>
            <a:off x="7889125" y="6264166"/>
            <a:ext cx="36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B10BFD-D417-4EC9-BE4C-13C5702B261A}"/>
              </a:ext>
            </a:extLst>
          </p:cNvPr>
          <p:cNvSpPr txBox="1"/>
          <p:nvPr userDrawn="1"/>
        </p:nvSpPr>
        <p:spPr>
          <a:xfrm>
            <a:off x="9372600" y="702564"/>
            <a:ext cx="2146300" cy="32316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Xiamen University</a:t>
            </a:r>
          </a:p>
        </p:txBody>
      </p:sp>
      <p:sp>
        <p:nvSpPr>
          <p:cNvPr id="40" name="book-hand-drawn-open-pages_35781">
            <a:extLst>
              <a:ext uri="{FF2B5EF4-FFF2-40B4-BE49-F238E27FC236}">
                <a16:creationId xmlns:a16="http://schemas.microsoft.com/office/drawing/2014/main" id="{721250D8-023D-4315-9E6C-8A2BD7313E1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887466" y="603251"/>
            <a:ext cx="530294" cy="432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A2388E-28E6-408E-A681-943DC24E68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98900" y="2018397"/>
            <a:ext cx="720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466B589-CD96-4BC7-8785-093A97CBAFD9}"/>
              </a:ext>
            </a:extLst>
          </p:cNvPr>
          <p:cNvCxnSpPr>
            <a:cxnSpLocks/>
          </p:cNvCxnSpPr>
          <p:nvPr userDrawn="1"/>
        </p:nvCxnSpPr>
        <p:spPr>
          <a:xfrm>
            <a:off x="4337760" y="3370260"/>
            <a:ext cx="716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BE4E6DCA-F24F-403C-8377-50ABFA68C8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760" y="2115127"/>
            <a:ext cx="7175500" cy="11493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01637-7051-471D-96D5-CFCA07F97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02EF9-EFA0-4CD7-9915-D08E4B2AF0A8}"/>
              </a:ext>
            </a:extLst>
          </p:cNvPr>
          <p:cNvSpPr>
            <a:spLocks noChangeAspect="1"/>
          </p:cNvSpPr>
          <p:nvPr userDrawn="1"/>
        </p:nvSpPr>
        <p:spPr>
          <a:xfrm>
            <a:off x="1288496" y="1342851"/>
            <a:ext cx="3455507" cy="45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46F50D5-365A-4DDC-95C3-091D058CCC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7313" y="1433595"/>
            <a:ext cx="3317875" cy="4354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4367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015238-8004-44C2-99FE-44C62477F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30" name="education-certificate-hand-drawn-document_57367">
            <a:extLst>
              <a:ext uri="{FF2B5EF4-FFF2-40B4-BE49-F238E27FC236}">
                <a16:creationId xmlns:a16="http://schemas.microsoft.com/office/drawing/2014/main" id="{B8CCE645-4036-49B9-910F-7DE45EF0AE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020569" y="3732119"/>
            <a:ext cx="3172844" cy="2361917"/>
          </a:xfrm>
          <a:custGeom>
            <a:avLst/>
            <a:gdLst>
              <a:gd name="connsiteX0" fmla="*/ 445560 w 607639"/>
              <a:gd name="connsiteY0" fmla="*/ 430793 h 536011"/>
              <a:gd name="connsiteX1" fmla="*/ 445560 w 607639"/>
              <a:gd name="connsiteY1" fmla="*/ 455057 h 536011"/>
              <a:gd name="connsiteX2" fmla="*/ 445560 w 607639"/>
              <a:gd name="connsiteY2" fmla="*/ 501541 h 536011"/>
              <a:gd name="connsiteX3" fmla="*/ 468880 w 607639"/>
              <a:gd name="connsiteY3" fmla="*/ 478343 h 536011"/>
              <a:gd name="connsiteX4" fmla="*/ 476000 w 607639"/>
              <a:gd name="connsiteY4" fmla="*/ 475321 h 536011"/>
              <a:gd name="connsiteX5" fmla="*/ 483032 w 607639"/>
              <a:gd name="connsiteY5" fmla="*/ 478343 h 536011"/>
              <a:gd name="connsiteX6" fmla="*/ 506351 w 607639"/>
              <a:gd name="connsiteY6" fmla="*/ 501541 h 536011"/>
              <a:gd name="connsiteX7" fmla="*/ 506351 w 607639"/>
              <a:gd name="connsiteY7" fmla="*/ 455057 h 536011"/>
              <a:gd name="connsiteX8" fmla="*/ 506351 w 607639"/>
              <a:gd name="connsiteY8" fmla="*/ 430793 h 536011"/>
              <a:gd name="connsiteX9" fmla="*/ 445560 w 607639"/>
              <a:gd name="connsiteY9" fmla="*/ 430793 h 536011"/>
              <a:gd name="connsiteX10" fmla="*/ 526574 w 607639"/>
              <a:gd name="connsiteY10" fmla="*/ 323613 h 536011"/>
              <a:gd name="connsiteX11" fmla="*/ 536721 w 607639"/>
              <a:gd name="connsiteY11" fmla="*/ 333739 h 536011"/>
              <a:gd name="connsiteX12" fmla="*/ 476020 w 607639"/>
              <a:gd name="connsiteY12" fmla="*/ 394320 h 536011"/>
              <a:gd name="connsiteX13" fmla="*/ 465873 w 607639"/>
              <a:gd name="connsiteY13" fmla="*/ 384282 h 536011"/>
              <a:gd name="connsiteX14" fmla="*/ 476020 w 607639"/>
              <a:gd name="connsiteY14" fmla="*/ 374156 h 536011"/>
              <a:gd name="connsiteX15" fmla="*/ 516517 w 607639"/>
              <a:gd name="connsiteY15" fmla="*/ 333739 h 536011"/>
              <a:gd name="connsiteX16" fmla="*/ 526574 w 607639"/>
              <a:gd name="connsiteY16" fmla="*/ 323613 h 536011"/>
              <a:gd name="connsiteX17" fmla="*/ 263262 w 607639"/>
              <a:gd name="connsiteY17" fmla="*/ 303361 h 536011"/>
              <a:gd name="connsiteX18" fmla="*/ 344235 w 607639"/>
              <a:gd name="connsiteY18" fmla="*/ 303361 h 536011"/>
              <a:gd name="connsiteX19" fmla="*/ 354379 w 607639"/>
              <a:gd name="connsiteY19" fmla="*/ 313487 h 536011"/>
              <a:gd name="connsiteX20" fmla="*/ 344235 w 607639"/>
              <a:gd name="connsiteY20" fmla="*/ 323613 h 536011"/>
              <a:gd name="connsiteX21" fmla="*/ 263262 w 607639"/>
              <a:gd name="connsiteY21" fmla="*/ 323613 h 536011"/>
              <a:gd name="connsiteX22" fmla="*/ 253118 w 607639"/>
              <a:gd name="connsiteY22" fmla="*/ 313487 h 536011"/>
              <a:gd name="connsiteX23" fmla="*/ 263262 w 607639"/>
              <a:gd name="connsiteY23" fmla="*/ 303361 h 536011"/>
              <a:gd name="connsiteX24" fmla="*/ 141756 w 607639"/>
              <a:gd name="connsiteY24" fmla="*/ 303361 h 536011"/>
              <a:gd name="connsiteX25" fmla="*/ 222786 w 607639"/>
              <a:gd name="connsiteY25" fmla="*/ 303361 h 536011"/>
              <a:gd name="connsiteX26" fmla="*/ 232937 w 607639"/>
              <a:gd name="connsiteY26" fmla="*/ 313487 h 536011"/>
              <a:gd name="connsiteX27" fmla="*/ 222786 w 607639"/>
              <a:gd name="connsiteY27" fmla="*/ 323613 h 536011"/>
              <a:gd name="connsiteX28" fmla="*/ 141756 w 607639"/>
              <a:gd name="connsiteY28" fmla="*/ 323613 h 536011"/>
              <a:gd name="connsiteX29" fmla="*/ 131605 w 607639"/>
              <a:gd name="connsiteY29" fmla="*/ 313487 h 536011"/>
              <a:gd name="connsiteX30" fmla="*/ 141756 w 607639"/>
              <a:gd name="connsiteY30" fmla="*/ 303361 h 536011"/>
              <a:gd name="connsiteX31" fmla="*/ 475997 w 607639"/>
              <a:gd name="connsiteY31" fmla="*/ 273018 h 536011"/>
              <a:gd name="connsiteX32" fmla="*/ 486055 w 607639"/>
              <a:gd name="connsiteY32" fmla="*/ 283154 h 536011"/>
              <a:gd name="connsiteX33" fmla="*/ 475997 w 607639"/>
              <a:gd name="connsiteY33" fmla="*/ 293291 h 536011"/>
              <a:gd name="connsiteX34" fmla="*/ 435411 w 607639"/>
              <a:gd name="connsiteY34" fmla="*/ 333748 h 536011"/>
              <a:gd name="connsiteX35" fmla="*/ 425354 w 607639"/>
              <a:gd name="connsiteY35" fmla="*/ 343795 h 536011"/>
              <a:gd name="connsiteX36" fmla="*/ 415207 w 607639"/>
              <a:gd name="connsiteY36" fmla="*/ 333748 h 536011"/>
              <a:gd name="connsiteX37" fmla="*/ 475997 w 607639"/>
              <a:gd name="connsiteY37" fmla="*/ 273018 h 536011"/>
              <a:gd name="connsiteX38" fmla="*/ 476000 w 607639"/>
              <a:gd name="connsiteY38" fmla="*/ 252770 h 536011"/>
              <a:gd name="connsiteX39" fmla="*/ 394916 w 607639"/>
              <a:gd name="connsiteY39" fmla="*/ 333738 h 536011"/>
              <a:gd name="connsiteX40" fmla="*/ 395005 w 607639"/>
              <a:gd name="connsiteY40" fmla="*/ 337382 h 536011"/>
              <a:gd name="connsiteX41" fmla="*/ 395094 w 607639"/>
              <a:gd name="connsiteY41" fmla="*/ 338449 h 536011"/>
              <a:gd name="connsiteX42" fmla="*/ 395272 w 607639"/>
              <a:gd name="connsiteY42" fmla="*/ 341204 h 536011"/>
              <a:gd name="connsiteX43" fmla="*/ 395451 w 607639"/>
              <a:gd name="connsiteY43" fmla="*/ 342359 h 536011"/>
              <a:gd name="connsiteX44" fmla="*/ 395807 w 607639"/>
              <a:gd name="connsiteY44" fmla="*/ 345292 h 536011"/>
              <a:gd name="connsiteX45" fmla="*/ 396074 w 607639"/>
              <a:gd name="connsiteY45" fmla="*/ 347159 h 536011"/>
              <a:gd name="connsiteX46" fmla="*/ 396341 w 607639"/>
              <a:gd name="connsiteY46" fmla="*/ 348403 h 536011"/>
              <a:gd name="connsiteX47" fmla="*/ 422508 w 607639"/>
              <a:gd name="connsiteY47" fmla="*/ 394353 h 536011"/>
              <a:gd name="connsiteX48" fmla="*/ 423042 w 607639"/>
              <a:gd name="connsiteY48" fmla="*/ 394798 h 536011"/>
              <a:gd name="connsiteX49" fmla="*/ 424822 w 607639"/>
              <a:gd name="connsiteY49" fmla="*/ 396309 h 536011"/>
              <a:gd name="connsiteX50" fmla="*/ 476000 w 607639"/>
              <a:gd name="connsiteY50" fmla="*/ 414617 h 536011"/>
              <a:gd name="connsiteX51" fmla="*/ 556995 w 607639"/>
              <a:gd name="connsiteY51" fmla="*/ 333738 h 536011"/>
              <a:gd name="connsiteX52" fmla="*/ 549163 w 607639"/>
              <a:gd name="connsiteY52" fmla="*/ 299253 h 536011"/>
              <a:gd name="connsiteX53" fmla="*/ 547828 w 607639"/>
              <a:gd name="connsiteY53" fmla="*/ 297298 h 536011"/>
              <a:gd name="connsiteX54" fmla="*/ 490330 w 607639"/>
              <a:gd name="connsiteY54" fmla="*/ 254103 h 536011"/>
              <a:gd name="connsiteX55" fmla="*/ 489618 w 607639"/>
              <a:gd name="connsiteY55" fmla="*/ 254014 h 536011"/>
              <a:gd name="connsiteX56" fmla="*/ 487482 w 607639"/>
              <a:gd name="connsiteY56" fmla="*/ 253659 h 536011"/>
              <a:gd name="connsiteX57" fmla="*/ 484901 w 607639"/>
              <a:gd name="connsiteY57" fmla="*/ 253303 h 536011"/>
              <a:gd name="connsiteX58" fmla="*/ 483388 w 607639"/>
              <a:gd name="connsiteY58" fmla="*/ 253126 h 536011"/>
              <a:gd name="connsiteX59" fmla="*/ 480718 w 607639"/>
              <a:gd name="connsiteY59" fmla="*/ 252948 h 536011"/>
              <a:gd name="connsiteX60" fmla="*/ 479649 w 607639"/>
              <a:gd name="connsiteY60" fmla="*/ 252859 h 536011"/>
              <a:gd name="connsiteX61" fmla="*/ 476000 w 607639"/>
              <a:gd name="connsiteY61" fmla="*/ 252770 h 536011"/>
              <a:gd name="connsiteX62" fmla="*/ 202576 w 607639"/>
              <a:gd name="connsiteY62" fmla="*/ 252765 h 536011"/>
              <a:gd name="connsiteX63" fmla="*/ 344236 w 607639"/>
              <a:gd name="connsiteY63" fmla="*/ 252765 h 536011"/>
              <a:gd name="connsiteX64" fmla="*/ 354380 w 607639"/>
              <a:gd name="connsiteY64" fmla="*/ 262891 h 536011"/>
              <a:gd name="connsiteX65" fmla="*/ 344236 w 607639"/>
              <a:gd name="connsiteY65" fmla="*/ 273017 h 536011"/>
              <a:gd name="connsiteX66" fmla="*/ 202576 w 607639"/>
              <a:gd name="connsiteY66" fmla="*/ 273017 h 536011"/>
              <a:gd name="connsiteX67" fmla="*/ 192432 w 607639"/>
              <a:gd name="connsiteY67" fmla="*/ 262891 h 536011"/>
              <a:gd name="connsiteX68" fmla="*/ 202576 w 607639"/>
              <a:gd name="connsiteY68" fmla="*/ 252765 h 536011"/>
              <a:gd name="connsiteX69" fmla="*/ 141753 w 607639"/>
              <a:gd name="connsiteY69" fmla="*/ 252765 h 536011"/>
              <a:gd name="connsiteX70" fmla="*/ 161961 w 607639"/>
              <a:gd name="connsiteY70" fmla="*/ 252765 h 536011"/>
              <a:gd name="connsiteX71" fmla="*/ 172110 w 607639"/>
              <a:gd name="connsiteY71" fmla="*/ 262891 h 536011"/>
              <a:gd name="connsiteX72" fmla="*/ 161961 w 607639"/>
              <a:gd name="connsiteY72" fmla="*/ 273017 h 536011"/>
              <a:gd name="connsiteX73" fmla="*/ 141753 w 607639"/>
              <a:gd name="connsiteY73" fmla="*/ 273017 h 536011"/>
              <a:gd name="connsiteX74" fmla="*/ 131605 w 607639"/>
              <a:gd name="connsiteY74" fmla="*/ 262891 h 536011"/>
              <a:gd name="connsiteX75" fmla="*/ 141753 w 607639"/>
              <a:gd name="connsiteY75" fmla="*/ 252765 h 536011"/>
              <a:gd name="connsiteX76" fmla="*/ 141751 w 607639"/>
              <a:gd name="connsiteY76" fmla="*/ 202311 h 536011"/>
              <a:gd name="connsiteX77" fmla="*/ 465818 w 607639"/>
              <a:gd name="connsiteY77" fmla="*/ 202311 h 536011"/>
              <a:gd name="connsiteX78" fmla="*/ 475964 w 607639"/>
              <a:gd name="connsiteY78" fmla="*/ 212358 h 536011"/>
              <a:gd name="connsiteX79" fmla="*/ 465818 w 607639"/>
              <a:gd name="connsiteY79" fmla="*/ 222493 h 536011"/>
              <a:gd name="connsiteX80" fmla="*/ 141751 w 607639"/>
              <a:gd name="connsiteY80" fmla="*/ 222493 h 536011"/>
              <a:gd name="connsiteX81" fmla="*/ 131605 w 607639"/>
              <a:gd name="connsiteY81" fmla="*/ 212358 h 536011"/>
              <a:gd name="connsiteX82" fmla="*/ 141751 w 607639"/>
              <a:gd name="connsiteY82" fmla="*/ 202311 h 536011"/>
              <a:gd name="connsiteX83" fmla="*/ 141751 w 607639"/>
              <a:gd name="connsiteY83" fmla="*/ 151716 h 536011"/>
              <a:gd name="connsiteX84" fmla="*/ 465818 w 607639"/>
              <a:gd name="connsiteY84" fmla="*/ 151716 h 536011"/>
              <a:gd name="connsiteX85" fmla="*/ 475964 w 607639"/>
              <a:gd name="connsiteY85" fmla="*/ 161763 h 536011"/>
              <a:gd name="connsiteX86" fmla="*/ 465818 w 607639"/>
              <a:gd name="connsiteY86" fmla="*/ 171898 h 536011"/>
              <a:gd name="connsiteX87" fmla="*/ 141751 w 607639"/>
              <a:gd name="connsiteY87" fmla="*/ 171898 h 536011"/>
              <a:gd name="connsiteX88" fmla="*/ 131605 w 607639"/>
              <a:gd name="connsiteY88" fmla="*/ 161763 h 536011"/>
              <a:gd name="connsiteX89" fmla="*/ 141751 w 607639"/>
              <a:gd name="connsiteY89" fmla="*/ 151716 h 536011"/>
              <a:gd name="connsiteX90" fmla="*/ 243082 w 607639"/>
              <a:gd name="connsiteY90" fmla="*/ 101191 h 536011"/>
              <a:gd name="connsiteX91" fmla="*/ 364558 w 607639"/>
              <a:gd name="connsiteY91" fmla="*/ 101191 h 536011"/>
              <a:gd name="connsiteX92" fmla="*/ 374703 w 607639"/>
              <a:gd name="connsiteY92" fmla="*/ 111291 h 536011"/>
              <a:gd name="connsiteX93" fmla="*/ 364558 w 607639"/>
              <a:gd name="connsiteY93" fmla="*/ 121302 h 536011"/>
              <a:gd name="connsiteX94" fmla="*/ 243082 w 607639"/>
              <a:gd name="connsiteY94" fmla="*/ 121302 h 536011"/>
              <a:gd name="connsiteX95" fmla="*/ 232937 w 607639"/>
              <a:gd name="connsiteY95" fmla="*/ 111291 h 536011"/>
              <a:gd name="connsiteX96" fmla="*/ 243082 w 607639"/>
              <a:gd name="connsiteY96" fmla="*/ 101191 h 536011"/>
              <a:gd name="connsiteX97" fmla="*/ 100220 w 607639"/>
              <a:gd name="connsiteY97" fmla="*/ 60704 h 536011"/>
              <a:gd name="connsiteX98" fmla="*/ 60791 w 607639"/>
              <a:gd name="connsiteY98" fmla="*/ 100077 h 536011"/>
              <a:gd name="connsiteX99" fmla="*/ 60791 w 607639"/>
              <a:gd name="connsiteY99" fmla="*/ 365023 h 536011"/>
              <a:gd name="connsiteX100" fmla="*/ 100220 w 607639"/>
              <a:gd name="connsiteY100" fmla="*/ 404485 h 536011"/>
              <a:gd name="connsiteX101" fmla="*/ 403817 w 607639"/>
              <a:gd name="connsiteY101" fmla="*/ 404485 h 536011"/>
              <a:gd name="connsiteX102" fmla="*/ 374801 w 607639"/>
              <a:gd name="connsiteY102" fmla="*/ 338804 h 536011"/>
              <a:gd name="connsiteX103" fmla="*/ 374712 w 607639"/>
              <a:gd name="connsiteY103" fmla="*/ 333738 h 536011"/>
              <a:gd name="connsiteX104" fmla="*/ 476000 w 607639"/>
              <a:gd name="connsiteY104" fmla="*/ 232595 h 536011"/>
              <a:gd name="connsiteX105" fmla="*/ 481074 w 607639"/>
              <a:gd name="connsiteY105" fmla="*/ 232684 h 536011"/>
              <a:gd name="connsiteX106" fmla="*/ 546848 w 607639"/>
              <a:gd name="connsiteY106" fmla="*/ 261658 h 536011"/>
              <a:gd name="connsiteX107" fmla="*/ 546848 w 607639"/>
              <a:gd name="connsiteY107" fmla="*/ 100077 h 536011"/>
              <a:gd name="connsiteX108" fmla="*/ 507330 w 607639"/>
              <a:gd name="connsiteY108" fmla="*/ 60704 h 536011"/>
              <a:gd name="connsiteX109" fmla="*/ 20293 w 607639"/>
              <a:gd name="connsiteY109" fmla="*/ 20264 h 536011"/>
              <a:gd name="connsiteX110" fmla="*/ 20293 w 607639"/>
              <a:gd name="connsiteY110" fmla="*/ 444925 h 536011"/>
              <a:gd name="connsiteX111" fmla="*/ 425356 w 607639"/>
              <a:gd name="connsiteY111" fmla="*/ 444925 h 536011"/>
              <a:gd name="connsiteX112" fmla="*/ 425356 w 607639"/>
              <a:gd name="connsiteY112" fmla="*/ 424750 h 536011"/>
              <a:gd name="connsiteX113" fmla="*/ 91141 w 607639"/>
              <a:gd name="connsiteY113" fmla="*/ 424750 h 536011"/>
              <a:gd name="connsiteX114" fmla="*/ 80995 w 607639"/>
              <a:gd name="connsiteY114" fmla="*/ 414617 h 536011"/>
              <a:gd name="connsiteX115" fmla="*/ 50644 w 607639"/>
              <a:gd name="connsiteY115" fmla="*/ 384310 h 536011"/>
              <a:gd name="connsiteX116" fmla="*/ 40497 w 607639"/>
              <a:gd name="connsiteY116" fmla="*/ 374178 h 536011"/>
              <a:gd name="connsiteX117" fmla="*/ 40497 w 607639"/>
              <a:gd name="connsiteY117" fmla="*/ 91011 h 536011"/>
              <a:gd name="connsiteX118" fmla="*/ 50644 w 607639"/>
              <a:gd name="connsiteY118" fmla="*/ 80879 h 536011"/>
              <a:gd name="connsiteX119" fmla="*/ 80995 w 607639"/>
              <a:gd name="connsiteY119" fmla="*/ 50572 h 536011"/>
              <a:gd name="connsiteX120" fmla="*/ 91141 w 607639"/>
              <a:gd name="connsiteY120" fmla="*/ 40440 h 536011"/>
              <a:gd name="connsiteX121" fmla="*/ 516498 w 607639"/>
              <a:gd name="connsiteY121" fmla="*/ 40440 h 536011"/>
              <a:gd name="connsiteX122" fmla="*/ 526555 w 607639"/>
              <a:gd name="connsiteY122" fmla="*/ 50572 h 536011"/>
              <a:gd name="connsiteX123" fmla="*/ 556995 w 607639"/>
              <a:gd name="connsiteY123" fmla="*/ 80879 h 536011"/>
              <a:gd name="connsiteX124" fmla="*/ 567142 w 607639"/>
              <a:gd name="connsiteY124" fmla="*/ 91011 h 536011"/>
              <a:gd name="connsiteX125" fmla="*/ 567142 w 607639"/>
              <a:gd name="connsiteY125" fmla="*/ 289743 h 536011"/>
              <a:gd name="connsiteX126" fmla="*/ 577199 w 607639"/>
              <a:gd name="connsiteY126" fmla="*/ 333738 h 536011"/>
              <a:gd name="connsiteX127" fmla="*/ 527623 w 607639"/>
              <a:gd name="connsiteY127" fmla="*/ 420572 h 536011"/>
              <a:gd name="connsiteX128" fmla="*/ 527623 w 607639"/>
              <a:gd name="connsiteY128" fmla="*/ 444925 h 536011"/>
              <a:gd name="connsiteX129" fmla="*/ 587346 w 607639"/>
              <a:gd name="connsiteY129" fmla="*/ 444925 h 536011"/>
              <a:gd name="connsiteX130" fmla="*/ 587346 w 607639"/>
              <a:gd name="connsiteY130" fmla="*/ 20264 h 536011"/>
              <a:gd name="connsiteX131" fmla="*/ 10147 w 607639"/>
              <a:gd name="connsiteY131" fmla="*/ 0 h 536011"/>
              <a:gd name="connsiteX132" fmla="*/ 597492 w 607639"/>
              <a:gd name="connsiteY132" fmla="*/ 0 h 536011"/>
              <a:gd name="connsiteX133" fmla="*/ 607639 w 607639"/>
              <a:gd name="connsiteY133" fmla="*/ 10132 h 536011"/>
              <a:gd name="connsiteX134" fmla="*/ 607639 w 607639"/>
              <a:gd name="connsiteY134" fmla="*/ 455057 h 536011"/>
              <a:gd name="connsiteX135" fmla="*/ 597492 w 607639"/>
              <a:gd name="connsiteY135" fmla="*/ 465189 h 536011"/>
              <a:gd name="connsiteX136" fmla="*/ 527623 w 607639"/>
              <a:gd name="connsiteY136" fmla="*/ 465189 h 536011"/>
              <a:gd name="connsiteX137" fmla="*/ 527623 w 607639"/>
              <a:gd name="connsiteY137" fmla="*/ 525804 h 536011"/>
              <a:gd name="connsiteX138" fmla="*/ 521571 w 607639"/>
              <a:gd name="connsiteY138" fmla="*/ 534959 h 536011"/>
              <a:gd name="connsiteX139" fmla="*/ 516498 w 607639"/>
              <a:gd name="connsiteY139" fmla="*/ 535936 h 536011"/>
              <a:gd name="connsiteX140" fmla="*/ 509377 w 607639"/>
              <a:gd name="connsiteY140" fmla="*/ 532915 h 536011"/>
              <a:gd name="connsiteX141" fmla="*/ 476000 w 607639"/>
              <a:gd name="connsiteY141" fmla="*/ 499585 h 536011"/>
              <a:gd name="connsiteX142" fmla="*/ 442534 w 607639"/>
              <a:gd name="connsiteY142" fmla="*/ 532915 h 536011"/>
              <a:gd name="connsiteX143" fmla="*/ 431409 w 607639"/>
              <a:gd name="connsiteY143" fmla="*/ 534959 h 536011"/>
              <a:gd name="connsiteX144" fmla="*/ 425356 w 607639"/>
              <a:gd name="connsiteY144" fmla="*/ 525804 h 536011"/>
              <a:gd name="connsiteX145" fmla="*/ 425356 w 607639"/>
              <a:gd name="connsiteY145" fmla="*/ 465189 h 536011"/>
              <a:gd name="connsiteX146" fmla="*/ 10147 w 607639"/>
              <a:gd name="connsiteY146" fmla="*/ 465189 h 536011"/>
              <a:gd name="connsiteX147" fmla="*/ 0 w 607639"/>
              <a:gd name="connsiteY147" fmla="*/ 455057 h 536011"/>
              <a:gd name="connsiteX148" fmla="*/ 0 w 607639"/>
              <a:gd name="connsiteY148" fmla="*/ 10132 h 536011"/>
              <a:gd name="connsiteX149" fmla="*/ 10147 w 607639"/>
              <a:gd name="connsiteY149" fmla="*/ 0 h 53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607639" h="536011">
                <a:moveTo>
                  <a:pt x="445560" y="430793"/>
                </a:moveTo>
                <a:lnTo>
                  <a:pt x="445560" y="455057"/>
                </a:lnTo>
                <a:lnTo>
                  <a:pt x="445560" y="501541"/>
                </a:lnTo>
                <a:lnTo>
                  <a:pt x="468880" y="478343"/>
                </a:lnTo>
                <a:cubicBezTo>
                  <a:pt x="470927" y="476299"/>
                  <a:pt x="472885" y="475321"/>
                  <a:pt x="476000" y="475321"/>
                </a:cubicBezTo>
                <a:cubicBezTo>
                  <a:pt x="479026" y="475321"/>
                  <a:pt x="480985" y="476299"/>
                  <a:pt x="483032" y="478343"/>
                </a:cubicBezTo>
                <a:lnTo>
                  <a:pt x="506351" y="501541"/>
                </a:lnTo>
                <a:lnTo>
                  <a:pt x="506351" y="455057"/>
                </a:lnTo>
                <a:lnTo>
                  <a:pt x="506351" y="430793"/>
                </a:lnTo>
                <a:cubicBezTo>
                  <a:pt x="487126" y="436837"/>
                  <a:pt x="464786" y="436837"/>
                  <a:pt x="445560" y="430793"/>
                </a:cubicBezTo>
                <a:close/>
                <a:moveTo>
                  <a:pt x="526574" y="323613"/>
                </a:moveTo>
                <a:cubicBezTo>
                  <a:pt x="532716" y="323613"/>
                  <a:pt x="536721" y="327610"/>
                  <a:pt x="536721" y="333739"/>
                </a:cubicBezTo>
                <a:cubicBezTo>
                  <a:pt x="536721" y="367050"/>
                  <a:pt x="509397" y="394320"/>
                  <a:pt x="476020" y="394320"/>
                </a:cubicBezTo>
                <a:cubicBezTo>
                  <a:pt x="469878" y="394320"/>
                  <a:pt x="465873" y="390323"/>
                  <a:pt x="465873" y="384282"/>
                </a:cubicBezTo>
                <a:cubicBezTo>
                  <a:pt x="465873" y="378153"/>
                  <a:pt x="469878" y="374156"/>
                  <a:pt x="476020" y="374156"/>
                </a:cubicBezTo>
                <a:cubicBezTo>
                  <a:pt x="498271" y="374156"/>
                  <a:pt x="516517" y="355946"/>
                  <a:pt x="516517" y="333739"/>
                </a:cubicBezTo>
                <a:cubicBezTo>
                  <a:pt x="516517" y="327610"/>
                  <a:pt x="520522" y="323613"/>
                  <a:pt x="526574" y="323613"/>
                </a:cubicBezTo>
                <a:close/>
                <a:moveTo>
                  <a:pt x="263262" y="303361"/>
                </a:moveTo>
                <a:lnTo>
                  <a:pt x="344235" y="303361"/>
                </a:lnTo>
                <a:cubicBezTo>
                  <a:pt x="350375" y="303361"/>
                  <a:pt x="354379" y="307447"/>
                  <a:pt x="354379" y="313487"/>
                </a:cubicBezTo>
                <a:cubicBezTo>
                  <a:pt x="354379" y="319527"/>
                  <a:pt x="350375" y="323613"/>
                  <a:pt x="344235" y="323613"/>
                </a:cubicBezTo>
                <a:lnTo>
                  <a:pt x="263262" y="323613"/>
                </a:lnTo>
                <a:cubicBezTo>
                  <a:pt x="257211" y="323613"/>
                  <a:pt x="253118" y="319527"/>
                  <a:pt x="253118" y="313487"/>
                </a:cubicBezTo>
                <a:cubicBezTo>
                  <a:pt x="253118" y="307447"/>
                  <a:pt x="257211" y="303361"/>
                  <a:pt x="263262" y="303361"/>
                </a:cubicBezTo>
                <a:close/>
                <a:moveTo>
                  <a:pt x="141756" y="303361"/>
                </a:moveTo>
                <a:lnTo>
                  <a:pt x="222786" y="303361"/>
                </a:lnTo>
                <a:cubicBezTo>
                  <a:pt x="228841" y="303361"/>
                  <a:pt x="232937" y="307447"/>
                  <a:pt x="232937" y="313487"/>
                </a:cubicBezTo>
                <a:cubicBezTo>
                  <a:pt x="232937" y="319527"/>
                  <a:pt x="228841" y="323613"/>
                  <a:pt x="222786" y="323613"/>
                </a:cubicBezTo>
                <a:lnTo>
                  <a:pt x="141756" y="323613"/>
                </a:lnTo>
                <a:cubicBezTo>
                  <a:pt x="135701" y="323613"/>
                  <a:pt x="131605" y="319527"/>
                  <a:pt x="131605" y="313487"/>
                </a:cubicBezTo>
                <a:cubicBezTo>
                  <a:pt x="131605" y="307447"/>
                  <a:pt x="135701" y="303361"/>
                  <a:pt x="141756" y="303361"/>
                </a:cubicBezTo>
                <a:close/>
                <a:moveTo>
                  <a:pt x="475997" y="273018"/>
                </a:moveTo>
                <a:cubicBezTo>
                  <a:pt x="482050" y="273018"/>
                  <a:pt x="486055" y="277108"/>
                  <a:pt x="486055" y="283154"/>
                </a:cubicBezTo>
                <a:cubicBezTo>
                  <a:pt x="486055" y="289201"/>
                  <a:pt x="482050" y="293291"/>
                  <a:pt x="475997" y="293291"/>
                </a:cubicBezTo>
                <a:cubicBezTo>
                  <a:pt x="453657" y="293291"/>
                  <a:pt x="435411" y="311430"/>
                  <a:pt x="435411" y="333748"/>
                </a:cubicBezTo>
                <a:cubicBezTo>
                  <a:pt x="435411" y="339794"/>
                  <a:pt x="431406" y="343795"/>
                  <a:pt x="425354" y="343795"/>
                </a:cubicBezTo>
                <a:cubicBezTo>
                  <a:pt x="419212" y="343795"/>
                  <a:pt x="415207" y="339794"/>
                  <a:pt x="415207" y="333748"/>
                </a:cubicBezTo>
                <a:cubicBezTo>
                  <a:pt x="415207" y="300315"/>
                  <a:pt x="442532" y="273018"/>
                  <a:pt x="475997" y="273018"/>
                </a:cubicBezTo>
                <a:close/>
                <a:moveTo>
                  <a:pt x="476000" y="252770"/>
                </a:moveTo>
                <a:cubicBezTo>
                  <a:pt x="431409" y="252770"/>
                  <a:pt x="394916" y="289210"/>
                  <a:pt x="394916" y="333738"/>
                </a:cubicBezTo>
                <a:cubicBezTo>
                  <a:pt x="394916" y="334894"/>
                  <a:pt x="395005" y="336138"/>
                  <a:pt x="395005" y="337382"/>
                </a:cubicBezTo>
                <a:cubicBezTo>
                  <a:pt x="395094" y="337738"/>
                  <a:pt x="395094" y="338093"/>
                  <a:pt x="395094" y="338449"/>
                </a:cubicBezTo>
                <a:cubicBezTo>
                  <a:pt x="395183" y="339338"/>
                  <a:pt x="395183" y="340315"/>
                  <a:pt x="395272" y="341204"/>
                </a:cubicBezTo>
                <a:cubicBezTo>
                  <a:pt x="395362" y="341559"/>
                  <a:pt x="395362" y="342004"/>
                  <a:pt x="395451" y="342359"/>
                </a:cubicBezTo>
                <a:cubicBezTo>
                  <a:pt x="395540" y="343337"/>
                  <a:pt x="395629" y="344315"/>
                  <a:pt x="395807" y="345292"/>
                </a:cubicBezTo>
                <a:cubicBezTo>
                  <a:pt x="395896" y="345915"/>
                  <a:pt x="395985" y="346537"/>
                  <a:pt x="396074" y="347159"/>
                </a:cubicBezTo>
                <a:cubicBezTo>
                  <a:pt x="396163" y="347514"/>
                  <a:pt x="396252" y="347959"/>
                  <a:pt x="396341" y="348403"/>
                </a:cubicBezTo>
                <a:cubicBezTo>
                  <a:pt x="399634" y="366268"/>
                  <a:pt x="408979" y="382355"/>
                  <a:pt x="422508" y="394353"/>
                </a:cubicBezTo>
                <a:cubicBezTo>
                  <a:pt x="422686" y="394531"/>
                  <a:pt x="422864" y="394620"/>
                  <a:pt x="423042" y="394798"/>
                </a:cubicBezTo>
                <a:cubicBezTo>
                  <a:pt x="423576" y="395242"/>
                  <a:pt x="424199" y="395775"/>
                  <a:pt x="424822" y="396309"/>
                </a:cubicBezTo>
                <a:cubicBezTo>
                  <a:pt x="438796" y="407685"/>
                  <a:pt x="456597" y="414617"/>
                  <a:pt x="476000" y="414617"/>
                </a:cubicBezTo>
                <a:cubicBezTo>
                  <a:pt x="520503" y="414617"/>
                  <a:pt x="556995" y="378177"/>
                  <a:pt x="556995" y="333738"/>
                </a:cubicBezTo>
                <a:cubicBezTo>
                  <a:pt x="556995" y="321384"/>
                  <a:pt x="554147" y="309741"/>
                  <a:pt x="549163" y="299253"/>
                </a:cubicBezTo>
                <a:cubicBezTo>
                  <a:pt x="548629" y="298631"/>
                  <a:pt x="548184" y="298009"/>
                  <a:pt x="547828" y="297298"/>
                </a:cubicBezTo>
                <a:cubicBezTo>
                  <a:pt x="535990" y="274367"/>
                  <a:pt x="514807" y="258636"/>
                  <a:pt x="490330" y="254103"/>
                </a:cubicBezTo>
                <a:cubicBezTo>
                  <a:pt x="490063" y="254103"/>
                  <a:pt x="489885" y="254014"/>
                  <a:pt x="489618" y="254014"/>
                </a:cubicBezTo>
                <a:cubicBezTo>
                  <a:pt x="488906" y="253837"/>
                  <a:pt x="488194" y="253748"/>
                  <a:pt x="487482" y="253659"/>
                </a:cubicBezTo>
                <a:cubicBezTo>
                  <a:pt x="486592" y="253481"/>
                  <a:pt x="485702" y="253392"/>
                  <a:pt x="484901" y="253303"/>
                </a:cubicBezTo>
                <a:cubicBezTo>
                  <a:pt x="484367" y="253214"/>
                  <a:pt x="483922" y="253214"/>
                  <a:pt x="483388" y="253126"/>
                </a:cubicBezTo>
                <a:cubicBezTo>
                  <a:pt x="482498" y="253126"/>
                  <a:pt x="481608" y="253037"/>
                  <a:pt x="480718" y="252948"/>
                </a:cubicBezTo>
                <a:cubicBezTo>
                  <a:pt x="480362" y="252948"/>
                  <a:pt x="480006" y="252948"/>
                  <a:pt x="479649" y="252859"/>
                </a:cubicBezTo>
                <a:cubicBezTo>
                  <a:pt x="478403" y="252859"/>
                  <a:pt x="477157" y="252770"/>
                  <a:pt x="476000" y="252770"/>
                </a:cubicBezTo>
                <a:close/>
                <a:moveTo>
                  <a:pt x="202576" y="252765"/>
                </a:moveTo>
                <a:lnTo>
                  <a:pt x="344236" y="252765"/>
                </a:lnTo>
                <a:cubicBezTo>
                  <a:pt x="350376" y="252765"/>
                  <a:pt x="354380" y="256851"/>
                  <a:pt x="354380" y="262891"/>
                </a:cubicBezTo>
                <a:cubicBezTo>
                  <a:pt x="354380" y="268931"/>
                  <a:pt x="350376" y="273017"/>
                  <a:pt x="344236" y="273017"/>
                </a:cubicBezTo>
                <a:lnTo>
                  <a:pt x="202576" y="273017"/>
                </a:lnTo>
                <a:cubicBezTo>
                  <a:pt x="196436" y="273017"/>
                  <a:pt x="192432" y="268931"/>
                  <a:pt x="192432" y="262891"/>
                </a:cubicBezTo>
                <a:cubicBezTo>
                  <a:pt x="192432" y="256851"/>
                  <a:pt x="196436" y="252765"/>
                  <a:pt x="202576" y="252765"/>
                </a:cubicBezTo>
                <a:close/>
                <a:moveTo>
                  <a:pt x="141753" y="252765"/>
                </a:moveTo>
                <a:lnTo>
                  <a:pt x="161961" y="252765"/>
                </a:lnTo>
                <a:cubicBezTo>
                  <a:pt x="168104" y="252765"/>
                  <a:pt x="172110" y="256851"/>
                  <a:pt x="172110" y="262891"/>
                </a:cubicBezTo>
                <a:cubicBezTo>
                  <a:pt x="172110" y="268931"/>
                  <a:pt x="168104" y="273017"/>
                  <a:pt x="161961" y="273017"/>
                </a:cubicBezTo>
                <a:lnTo>
                  <a:pt x="141753" y="273017"/>
                </a:lnTo>
                <a:cubicBezTo>
                  <a:pt x="135700" y="273017"/>
                  <a:pt x="131605" y="268931"/>
                  <a:pt x="131605" y="262891"/>
                </a:cubicBezTo>
                <a:cubicBezTo>
                  <a:pt x="131605" y="256851"/>
                  <a:pt x="135700" y="252765"/>
                  <a:pt x="141753" y="252765"/>
                </a:cubicBezTo>
                <a:close/>
                <a:moveTo>
                  <a:pt x="141751" y="202311"/>
                </a:moveTo>
                <a:lnTo>
                  <a:pt x="465818" y="202311"/>
                </a:lnTo>
                <a:cubicBezTo>
                  <a:pt x="471870" y="202311"/>
                  <a:pt x="475964" y="206312"/>
                  <a:pt x="475964" y="212358"/>
                </a:cubicBezTo>
                <a:cubicBezTo>
                  <a:pt x="475964" y="218492"/>
                  <a:pt x="471870" y="222493"/>
                  <a:pt x="465818" y="222493"/>
                </a:cubicBezTo>
                <a:lnTo>
                  <a:pt x="141751" y="222493"/>
                </a:lnTo>
                <a:cubicBezTo>
                  <a:pt x="135699" y="222493"/>
                  <a:pt x="131605" y="218492"/>
                  <a:pt x="131605" y="212358"/>
                </a:cubicBezTo>
                <a:cubicBezTo>
                  <a:pt x="131605" y="206312"/>
                  <a:pt x="135699" y="202311"/>
                  <a:pt x="141751" y="202311"/>
                </a:cubicBezTo>
                <a:close/>
                <a:moveTo>
                  <a:pt x="141751" y="151716"/>
                </a:moveTo>
                <a:lnTo>
                  <a:pt x="465818" y="151716"/>
                </a:lnTo>
                <a:cubicBezTo>
                  <a:pt x="471870" y="151716"/>
                  <a:pt x="475964" y="155717"/>
                  <a:pt x="475964" y="161763"/>
                </a:cubicBezTo>
                <a:cubicBezTo>
                  <a:pt x="475964" y="167897"/>
                  <a:pt x="471870" y="171898"/>
                  <a:pt x="465818" y="171898"/>
                </a:cubicBezTo>
                <a:lnTo>
                  <a:pt x="141751" y="171898"/>
                </a:lnTo>
                <a:cubicBezTo>
                  <a:pt x="135699" y="171898"/>
                  <a:pt x="131605" y="167897"/>
                  <a:pt x="131605" y="161763"/>
                </a:cubicBezTo>
                <a:cubicBezTo>
                  <a:pt x="131605" y="155717"/>
                  <a:pt x="135699" y="151716"/>
                  <a:pt x="141751" y="151716"/>
                </a:cubicBezTo>
                <a:close/>
                <a:moveTo>
                  <a:pt x="243082" y="101191"/>
                </a:moveTo>
                <a:lnTo>
                  <a:pt x="364558" y="101191"/>
                </a:lnTo>
                <a:cubicBezTo>
                  <a:pt x="370609" y="101191"/>
                  <a:pt x="374703" y="105178"/>
                  <a:pt x="374703" y="111291"/>
                </a:cubicBezTo>
                <a:cubicBezTo>
                  <a:pt x="374703" y="117315"/>
                  <a:pt x="370609" y="121302"/>
                  <a:pt x="364558" y="121302"/>
                </a:cubicBezTo>
                <a:lnTo>
                  <a:pt x="243082" y="121302"/>
                </a:lnTo>
                <a:cubicBezTo>
                  <a:pt x="236942" y="121302"/>
                  <a:pt x="232937" y="117315"/>
                  <a:pt x="232937" y="111291"/>
                </a:cubicBezTo>
                <a:cubicBezTo>
                  <a:pt x="232937" y="105178"/>
                  <a:pt x="236942" y="101191"/>
                  <a:pt x="243082" y="101191"/>
                </a:cubicBezTo>
                <a:close/>
                <a:moveTo>
                  <a:pt x="100220" y="60704"/>
                </a:moveTo>
                <a:cubicBezTo>
                  <a:pt x="96215" y="80879"/>
                  <a:pt x="80995" y="96077"/>
                  <a:pt x="60791" y="100077"/>
                </a:cubicBezTo>
                <a:lnTo>
                  <a:pt x="60791" y="365023"/>
                </a:lnTo>
                <a:cubicBezTo>
                  <a:pt x="80995" y="369112"/>
                  <a:pt x="96215" y="384310"/>
                  <a:pt x="100220" y="404485"/>
                </a:cubicBezTo>
                <a:lnTo>
                  <a:pt x="403817" y="404485"/>
                </a:lnTo>
                <a:cubicBezTo>
                  <a:pt x="386995" y="387332"/>
                  <a:pt x="376136" y="364312"/>
                  <a:pt x="374801" y="338804"/>
                </a:cubicBezTo>
                <a:cubicBezTo>
                  <a:pt x="374712" y="337116"/>
                  <a:pt x="374712" y="335427"/>
                  <a:pt x="374712" y="333738"/>
                </a:cubicBezTo>
                <a:cubicBezTo>
                  <a:pt x="374712" y="278100"/>
                  <a:pt x="420283" y="232595"/>
                  <a:pt x="476000" y="232595"/>
                </a:cubicBezTo>
                <a:cubicBezTo>
                  <a:pt x="477691" y="232595"/>
                  <a:pt x="479382" y="232595"/>
                  <a:pt x="481074" y="232684"/>
                </a:cubicBezTo>
                <a:cubicBezTo>
                  <a:pt x="506618" y="234017"/>
                  <a:pt x="529670" y="244860"/>
                  <a:pt x="546848" y="261658"/>
                </a:cubicBezTo>
                <a:lnTo>
                  <a:pt x="546848" y="100077"/>
                </a:lnTo>
                <a:cubicBezTo>
                  <a:pt x="526555" y="96077"/>
                  <a:pt x="511424" y="80879"/>
                  <a:pt x="507330" y="60704"/>
                </a:cubicBezTo>
                <a:close/>
                <a:moveTo>
                  <a:pt x="20293" y="20264"/>
                </a:moveTo>
                <a:lnTo>
                  <a:pt x="20293" y="444925"/>
                </a:lnTo>
                <a:lnTo>
                  <a:pt x="425356" y="444925"/>
                </a:lnTo>
                <a:lnTo>
                  <a:pt x="425356" y="424750"/>
                </a:lnTo>
                <a:lnTo>
                  <a:pt x="91141" y="424750"/>
                </a:lnTo>
                <a:cubicBezTo>
                  <a:pt x="85089" y="424750"/>
                  <a:pt x="80995" y="420661"/>
                  <a:pt x="80995" y="414617"/>
                </a:cubicBezTo>
                <a:cubicBezTo>
                  <a:pt x="80995" y="397375"/>
                  <a:pt x="67822" y="384310"/>
                  <a:pt x="50644" y="384310"/>
                </a:cubicBezTo>
                <a:cubicBezTo>
                  <a:pt x="44592" y="384310"/>
                  <a:pt x="40497" y="380222"/>
                  <a:pt x="40497" y="374178"/>
                </a:cubicBezTo>
                <a:lnTo>
                  <a:pt x="40497" y="91011"/>
                </a:lnTo>
                <a:cubicBezTo>
                  <a:pt x="40497" y="84968"/>
                  <a:pt x="44592" y="80879"/>
                  <a:pt x="50644" y="80879"/>
                </a:cubicBezTo>
                <a:cubicBezTo>
                  <a:pt x="67822" y="80879"/>
                  <a:pt x="80995" y="67725"/>
                  <a:pt x="80995" y="50572"/>
                </a:cubicBezTo>
                <a:cubicBezTo>
                  <a:pt x="80995" y="44528"/>
                  <a:pt x="85089" y="40440"/>
                  <a:pt x="91141" y="40440"/>
                </a:cubicBezTo>
                <a:lnTo>
                  <a:pt x="516498" y="40440"/>
                </a:lnTo>
                <a:cubicBezTo>
                  <a:pt x="522550" y="40440"/>
                  <a:pt x="526555" y="44528"/>
                  <a:pt x="526555" y="50572"/>
                </a:cubicBezTo>
                <a:cubicBezTo>
                  <a:pt x="526555" y="67725"/>
                  <a:pt x="539728" y="80879"/>
                  <a:pt x="556995" y="80879"/>
                </a:cubicBezTo>
                <a:cubicBezTo>
                  <a:pt x="563047" y="80879"/>
                  <a:pt x="567142" y="84968"/>
                  <a:pt x="567142" y="91011"/>
                </a:cubicBezTo>
                <a:lnTo>
                  <a:pt x="567142" y="289743"/>
                </a:lnTo>
                <a:cubicBezTo>
                  <a:pt x="573550" y="303075"/>
                  <a:pt x="577199" y="318007"/>
                  <a:pt x="577199" y="333738"/>
                </a:cubicBezTo>
                <a:cubicBezTo>
                  <a:pt x="577199" y="370534"/>
                  <a:pt x="557262" y="402886"/>
                  <a:pt x="527623" y="420572"/>
                </a:cubicBezTo>
                <a:lnTo>
                  <a:pt x="527623" y="444925"/>
                </a:lnTo>
                <a:lnTo>
                  <a:pt x="587346" y="444925"/>
                </a:lnTo>
                <a:lnTo>
                  <a:pt x="587346" y="20264"/>
                </a:lnTo>
                <a:close/>
                <a:moveTo>
                  <a:pt x="10147" y="0"/>
                </a:moveTo>
                <a:lnTo>
                  <a:pt x="597492" y="0"/>
                </a:lnTo>
                <a:cubicBezTo>
                  <a:pt x="603545" y="0"/>
                  <a:pt x="607639" y="4088"/>
                  <a:pt x="607639" y="10132"/>
                </a:cubicBezTo>
                <a:lnTo>
                  <a:pt x="607639" y="455057"/>
                </a:lnTo>
                <a:cubicBezTo>
                  <a:pt x="607639" y="461101"/>
                  <a:pt x="603545" y="465189"/>
                  <a:pt x="597492" y="465189"/>
                </a:cubicBezTo>
                <a:lnTo>
                  <a:pt x="527623" y="465189"/>
                </a:lnTo>
                <a:lnTo>
                  <a:pt x="527623" y="525804"/>
                </a:lnTo>
                <a:cubicBezTo>
                  <a:pt x="527623" y="529893"/>
                  <a:pt x="525576" y="533892"/>
                  <a:pt x="521571" y="534959"/>
                </a:cubicBezTo>
                <a:cubicBezTo>
                  <a:pt x="519524" y="535936"/>
                  <a:pt x="517477" y="535936"/>
                  <a:pt x="516498" y="535936"/>
                </a:cubicBezTo>
                <a:cubicBezTo>
                  <a:pt x="513471" y="535936"/>
                  <a:pt x="511424" y="534959"/>
                  <a:pt x="509377" y="532915"/>
                </a:cubicBezTo>
                <a:lnTo>
                  <a:pt x="476000" y="499585"/>
                </a:lnTo>
                <a:lnTo>
                  <a:pt x="442534" y="532915"/>
                </a:lnTo>
                <a:cubicBezTo>
                  <a:pt x="439508" y="535936"/>
                  <a:pt x="435414" y="537003"/>
                  <a:pt x="431409" y="534959"/>
                </a:cubicBezTo>
                <a:cubicBezTo>
                  <a:pt x="427314" y="533892"/>
                  <a:pt x="425356" y="529893"/>
                  <a:pt x="425356" y="525804"/>
                </a:cubicBezTo>
                <a:lnTo>
                  <a:pt x="425356" y="465189"/>
                </a:lnTo>
                <a:lnTo>
                  <a:pt x="10147" y="465189"/>
                </a:lnTo>
                <a:cubicBezTo>
                  <a:pt x="4094" y="465189"/>
                  <a:pt x="0" y="461101"/>
                  <a:pt x="0" y="455057"/>
                </a:cubicBezTo>
                <a:lnTo>
                  <a:pt x="0" y="10132"/>
                </a:lnTo>
                <a:cubicBezTo>
                  <a:pt x="0" y="4088"/>
                  <a:pt x="4094" y="0"/>
                  <a:pt x="10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0069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0BD81-563C-4D60-A2AA-A204208B4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4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295A61-055A-4D8E-87C6-C9A61781C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1DBC84-4DB5-46F3-A60F-FE251DBC1914}"/>
              </a:ext>
            </a:extLst>
          </p:cNvPr>
          <p:cNvSpPr/>
          <p:nvPr userDrawn="1"/>
        </p:nvSpPr>
        <p:spPr>
          <a:xfrm>
            <a:off x="985886" y="1706252"/>
            <a:ext cx="10220227" cy="4219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5BDF94-F9BF-4604-908B-9E3DDDCB5B2D}"/>
              </a:ext>
            </a:extLst>
          </p:cNvPr>
          <p:cNvSpPr/>
          <p:nvPr userDrawn="1"/>
        </p:nvSpPr>
        <p:spPr>
          <a:xfrm>
            <a:off x="1395166" y="1130299"/>
            <a:ext cx="320512" cy="83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72D4AB5-CF03-4BFE-B16D-5D071CAA1C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5886" y="2318995"/>
            <a:ext cx="4943574" cy="36066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40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0" y="3464999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637001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929193" y="1240809"/>
            <a:ext cx="10332000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8063" y="1288639"/>
            <a:ext cx="10182225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F658B-C44E-4613-83F7-F24C7C30DA25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9894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-1614" y="1119339"/>
            <a:ext cx="12192000" cy="2713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263374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1438305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81382" y="3373195"/>
            <a:ext cx="4134208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DD8A44-47C1-4D48-92F8-1ED1A225FD65}"/>
              </a:ext>
            </a:extLst>
          </p:cNvPr>
          <p:cNvSpPr>
            <a:spLocks/>
          </p:cNvSpPr>
          <p:nvPr userDrawn="1"/>
        </p:nvSpPr>
        <p:spPr>
          <a:xfrm>
            <a:off x="6333334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0399ED78-77E3-477A-BE8B-BD75463FD2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6411" y="3373195"/>
            <a:ext cx="4134208" cy="2470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4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2EC07-DA98-4B4D-9959-8F15B2572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474B06-F346-4B00-99EE-22EC95355F5C}"/>
              </a:ext>
            </a:extLst>
          </p:cNvPr>
          <p:cNvSpPr/>
          <p:nvPr userDrawn="1"/>
        </p:nvSpPr>
        <p:spPr>
          <a:xfrm>
            <a:off x="8222172" y="2563108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4">
            <a:extLst>
              <a:ext uri="{FF2B5EF4-FFF2-40B4-BE49-F238E27FC236}">
                <a16:creationId xmlns:a16="http://schemas.microsoft.com/office/drawing/2014/main" id="{A621AF99-BB2D-4EA5-97C8-FFE657DD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2233" y="2749550"/>
            <a:ext cx="3025775" cy="33845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5B252F-8A36-43A0-9883-6AE2236957B0}"/>
              </a:ext>
            </a:extLst>
          </p:cNvPr>
          <p:cNvSpPr/>
          <p:nvPr userDrawn="1"/>
        </p:nvSpPr>
        <p:spPr>
          <a:xfrm>
            <a:off x="1253993" y="1235500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60FB3270-83D2-4E63-8FCA-8CAA21F30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4054" y="1421942"/>
            <a:ext cx="3025775" cy="3384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9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707A48F-ABDD-455B-A053-8BD73F810EDB}"/>
              </a:ext>
            </a:extLst>
          </p:cNvPr>
          <p:cNvSpPr>
            <a:spLocks noChangeAspect="1"/>
          </p:cNvSpPr>
          <p:nvPr userDrawn="1"/>
        </p:nvSpPr>
        <p:spPr>
          <a:xfrm>
            <a:off x="1050796" y="1406550"/>
            <a:ext cx="7469036" cy="44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2DE6D2-0F60-4FC0-A54F-A0CEF63D5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9F7472D-9606-41E2-AD62-F6457BCC1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1489075"/>
            <a:ext cx="2620963" cy="42989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86C22B3-8377-4B80-B4A0-620AA6A93C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1489074"/>
            <a:ext cx="4430630" cy="21968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E990702-F784-49BC-B118-FBE93C60CC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9700" y="3808413"/>
            <a:ext cx="2146300" cy="19796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98A126A2-6C26-491F-954B-6DF773AFE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4030" y="3808413"/>
            <a:ext cx="2146300" cy="19796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7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B44D11B-A6A5-4F02-A486-3417897E9D03}"/>
              </a:ext>
            </a:extLst>
          </p:cNvPr>
          <p:cNvSpPr/>
          <p:nvPr userDrawn="1"/>
        </p:nvSpPr>
        <p:spPr>
          <a:xfrm>
            <a:off x="0" y="1940546"/>
            <a:ext cx="12192000" cy="3402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CDE0EF-52E9-4A8C-AB9A-E6BCC59CD6EE}"/>
              </a:ext>
            </a:extLst>
          </p:cNvPr>
          <p:cNvSpPr/>
          <p:nvPr userDrawn="1"/>
        </p:nvSpPr>
        <p:spPr>
          <a:xfrm rot="16200000">
            <a:off x="6066000" y="-798509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B6703-014A-4D14-A54B-BAF4CD43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A5EFAF-5D61-4650-A796-C19406AC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0350DB-82F4-4828-A162-DB9BE16F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D08A9291-4064-4727-9405-5CD59E635EF4}"/>
              </a:ext>
            </a:extLst>
          </p:cNvPr>
          <p:cNvSpPr>
            <a:spLocks noChangeAspect="1"/>
          </p:cNvSpPr>
          <p:nvPr userDrawn="1"/>
        </p:nvSpPr>
        <p:spPr>
          <a:xfrm>
            <a:off x="7490414" y="1226859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AF55D4B-FB04-4873-A955-A5E2C446C6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811" y="1292718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0CA3CC0-D3F0-4F3B-8C2A-C82A62BA211B}"/>
              </a:ext>
            </a:extLst>
          </p:cNvPr>
          <p:cNvSpPr>
            <a:spLocks noChangeAspect="1"/>
          </p:cNvSpPr>
          <p:nvPr userDrawn="1"/>
        </p:nvSpPr>
        <p:spPr>
          <a:xfrm>
            <a:off x="8844052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52EE154-75A6-4370-9FD6-30B61B4064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20449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B3A157F9-2B83-4811-8BF8-6DDEAC1D031B}"/>
              </a:ext>
            </a:extLst>
          </p:cNvPr>
          <p:cNvSpPr>
            <a:spLocks noChangeAspect="1"/>
          </p:cNvSpPr>
          <p:nvPr userDrawn="1"/>
        </p:nvSpPr>
        <p:spPr>
          <a:xfrm>
            <a:off x="6136776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DEF81CB-4468-40BF-A2D4-25C4CE5F0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3173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03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9E37DF3-1C4C-4E2E-AA35-265B43C16226}"/>
              </a:ext>
            </a:extLst>
          </p:cNvPr>
          <p:cNvSpPr/>
          <p:nvPr userDrawn="1"/>
        </p:nvSpPr>
        <p:spPr>
          <a:xfrm>
            <a:off x="0" y="2281807"/>
            <a:ext cx="12192000" cy="2809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31DC9A-A2CF-4D95-A1E4-8D2FFEA5D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14B537-F469-44EE-BBBB-42A4D629107A}"/>
              </a:ext>
            </a:extLst>
          </p:cNvPr>
          <p:cNvSpPr>
            <a:spLocks noChangeAspect="1"/>
          </p:cNvSpPr>
          <p:nvPr userDrawn="1"/>
        </p:nvSpPr>
        <p:spPr>
          <a:xfrm>
            <a:off x="4206000" y="1742200"/>
            <a:ext cx="3780000" cy="37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99410E6-241C-4DAF-AE70-6D9D88A286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6000" y="1832200"/>
            <a:ext cx="3600000" cy="3600000"/>
          </a:xfrm>
          <a:custGeom>
            <a:avLst/>
            <a:gdLst>
              <a:gd name="connsiteX0" fmla="*/ 1715679 w 3431358"/>
              <a:gd name="connsiteY0" fmla="*/ 0 h 3431358"/>
              <a:gd name="connsiteX1" fmla="*/ 3431358 w 3431358"/>
              <a:gd name="connsiteY1" fmla="*/ 1715679 h 3431358"/>
              <a:gd name="connsiteX2" fmla="*/ 1715679 w 3431358"/>
              <a:gd name="connsiteY2" fmla="*/ 3431358 h 3431358"/>
              <a:gd name="connsiteX3" fmla="*/ 0 w 3431358"/>
              <a:gd name="connsiteY3" fmla="*/ 1715679 h 3431358"/>
              <a:gd name="connsiteX4" fmla="*/ 1715679 w 3431358"/>
              <a:gd name="connsiteY4" fmla="*/ 0 h 34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358" h="3431358">
                <a:moveTo>
                  <a:pt x="1715679" y="0"/>
                </a:moveTo>
                <a:cubicBezTo>
                  <a:pt x="2663222" y="0"/>
                  <a:pt x="3431358" y="768136"/>
                  <a:pt x="3431358" y="1715679"/>
                </a:cubicBezTo>
                <a:cubicBezTo>
                  <a:pt x="3431358" y="2663222"/>
                  <a:pt x="2663222" y="3431358"/>
                  <a:pt x="1715679" y="3431358"/>
                </a:cubicBezTo>
                <a:cubicBezTo>
                  <a:pt x="768136" y="3431358"/>
                  <a:pt x="0" y="2663222"/>
                  <a:pt x="0" y="1715679"/>
                </a:cubicBezTo>
                <a:cubicBezTo>
                  <a:pt x="0" y="768136"/>
                  <a:pt x="768136" y="0"/>
                  <a:pt x="17156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07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2B50B40-C50E-4AFE-AC75-17ED46C85943}"/>
              </a:ext>
            </a:extLst>
          </p:cNvPr>
          <p:cNvSpPr/>
          <p:nvPr userDrawn="1"/>
        </p:nvSpPr>
        <p:spPr>
          <a:xfrm>
            <a:off x="3874416" y="1130300"/>
            <a:ext cx="7644484" cy="5003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E59453-8BCC-4474-94ED-A9C80869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5507AE-7000-49FD-AD68-E2E718DA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66BFAB-3C74-4683-A693-6212FA1B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3CA9A9F5-EAD3-4181-87CC-B7B06768EA81}"/>
              </a:ext>
            </a:extLst>
          </p:cNvPr>
          <p:cNvSpPr/>
          <p:nvPr userDrawn="1"/>
        </p:nvSpPr>
        <p:spPr>
          <a:xfrm>
            <a:off x="761215" y="1677972"/>
            <a:ext cx="4883084" cy="3643204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897B749-464B-4C86-ADA2-1C29508DB6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769895"/>
            <a:ext cx="4729113" cy="3459358"/>
          </a:xfrm>
          <a:custGeom>
            <a:avLst/>
            <a:gdLst>
              <a:gd name="connsiteX0" fmla="*/ 0 w 4729113"/>
              <a:gd name="connsiteY0" fmla="*/ 0 h 3459358"/>
              <a:gd name="connsiteX1" fmla="*/ 4152542 w 4729113"/>
              <a:gd name="connsiteY1" fmla="*/ 0 h 3459358"/>
              <a:gd name="connsiteX2" fmla="*/ 4729113 w 4729113"/>
              <a:gd name="connsiteY2" fmla="*/ 576571 h 3459358"/>
              <a:gd name="connsiteX3" fmla="*/ 4729113 w 4729113"/>
              <a:gd name="connsiteY3" fmla="*/ 3459358 h 3459358"/>
              <a:gd name="connsiteX4" fmla="*/ 0 w 4729113"/>
              <a:gd name="connsiteY4" fmla="*/ 3459358 h 345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9113" h="3459358">
                <a:moveTo>
                  <a:pt x="0" y="0"/>
                </a:moveTo>
                <a:lnTo>
                  <a:pt x="4152542" y="0"/>
                </a:lnTo>
                <a:lnTo>
                  <a:pt x="4729113" y="576571"/>
                </a:lnTo>
                <a:lnTo>
                  <a:pt x="4729113" y="3459358"/>
                </a:lnTo>
                <a:lnTo>
                  <a:pt x="0" y="34593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3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52559A-58E8-4C3E-BA5E-98C648D11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833822C-7D8B-4009-A2E0-6C1EE111CC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298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2D76F7-7FD4-479E-8523-5DF62DD23696}"/>
              </a:ext>
            </a:extLst>
          </p:cNvPr>
          <p:cNvSpPr/>
          <p:nvPr userDrawn="1"/>
        </p:nvSpPr>
        <p:spPr>
          <a:xfrm rot="16200000">
            <a:off x="3012000" y="417002"/>
            <a:ext cx="72000" cy="60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790CF2-25CA-43CF-A150-8493EF3CC7FD}"/>
              </a:ext>
            </a:extLst>
          </p:cNvPr>
          <p:cNvSpPr/>
          <p:nvPr userDrawn="1"/>
        </p:nvSpPr>
        <p:spPr>
          <a:xfrm rot="16200000">
            <a:off x="9108000" y="417000"/>
            <a:ext cx="7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3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E5ED1-E527-4E97-B452-8CBBE9A13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795C2-3DFF-4AC5-82A2-1FBCFE13CD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7AA61E-7003-48A1-B818-9D4D4F1E3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6" b="5371"/>
          <a:stretch/>
        </p:blipFill>
        <p:spPr>
          <a:xfrm flipH="1">
            <a:off x="3378598" y="0"/>
            <a:ext cx="8813402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07A4374-DCBC-4267-B4E3-B4BFCBAE5347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FFFFFF">
                  <a:alpha val="76000"/>
                </a:srgbClr>
              </a:gs>
              <a:gs pos="20000">
                <a:schemeClr val="bg1">
                  <a:alpha val="20000"/>
                </a:schemeClr>
              </a:gs>
              <a:gs pos="55000">
                <a:schemeClr val="bg1"/>
              </a:gs>
            </a:gsLst>
            <a:lin ang="1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A2D1D0A-8C84-48BE-B230-1741D27A508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E1A93AB-3527-4E56-A5CD-F65D9920EEA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gradFill flip="none" rotWithShape="1">
            <a:gsLst>
              <a:gs pos="64000">
                <a:schemeClr val="bg1"/>
              </a:gs>
              <a:gs pos="0">
                <a:schemeClr val="bg1"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BCAC0C-BF0D-4FF1-A850-6153CFFA7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6"/>
          <a:stretch/>
        </p:blipFill>
        <p:spPr>
          <a:xfrm>
            <a:off x="1566157" y="914532"/>
            <a:ext cx="1908000" cy="816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5A65C-102F-4271-BBFB-3BB2B47E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-5376" r="14840" b="41156"/>
          <a:stretch/>
        </p:blipFill>
        <p:spPr>
          <a:xfrm>
            <a:off x="698500" y="982993"/>
            <a:ext cx="828000" cy="74843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2F5724A-8117-4DEC-BD8A-9B95721298CC}"/>
              </a:ext>
            </a:extLst>
          </p:cNvPr>
          <p:cNvSpPr/>
          <p:nvPr userDrawn="1"/>
        </p:nvSpPr>
        <p:spPr>
          <a:xfrm>
            <a:off x="656600" y="174412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半闭框 15">
            <a:extLst>
              <a:ext uri="{FF2B5EF4-FFF2-40B4-BE49-F238E27FC236}">
                <a16:creationId xmlns:a16="http://schemas.microsoft.com/office/drawing/2014/main" id="{13FC535D-643A-4218-A6B2-D3B8B043680C}"/>
              </a:ext>
            </a:extLst>
          </p:cNvPr>
          <p:cNvSpPr/>
          <p:nvPr userDrawn="1"/>
        </p:nvSpPr>
        <p:spPr>
          <a:xfrm>
            <a:off x="774700" y="2692400"/>
            <a:ext cx="1800000" cy="360000"/>
          </a:xfrm>
          <a:prstGeom prst="halfFrame">
            <a:avLst>
              <a:gd name="adj1" fmla="val 8974"/>
              <a:gd name="adj2" fmla="val 11494"/>
            </a:avLst>
          </a:prstGeom>
          <a:gradFill flip="none" rotWithShape="1">
            <a:gsLst>
              <a:gs pos="99000">
                <a:schemeClr val="accent1"/>
              </a:gs>
              <a:gs pos="31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98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FA3BD1-F5FA-4ED4-8D63-6BCFBDBD5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: 折角 1">
            <a:extLst>
              <a:ext uri="{FF2B5EF4-FFF2-40B4-BE49-F238E27FC236}">
                <a16:creationId xmlns:a16="http://schemas.microsoft.com/office/drawing/2014/main" id="{78E3F809-5EA0-4D46-AE96-0E5F584F4C3C}"/>
              </a:ext>
            </a:extLst>
          </p:cNvPr>
          <p:cNvSpPr/>
          <p:nvPr userDrawn="1"/>
        </p:nvSpPr>
        <p:spPr>
          <a:xfrm>
            <a:off x="1005525" y="1253764"/>
            <a:ext cx="10180949" cy="4694549"/>
          </a:xfrm>
          <a:prstGeom prst="foldedCorner">
            <a:avLst>
              <a:gd name="adj" fmla="val 1265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4DD451A-0797-46FF-B61E-743E2A962EB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483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59DFE2-27BD-43FB-8B4C-409E7C44A0B3}"/>
              </a:ext>
            </a:extLst>
          </p:cNvPr>
          <p:cNvCxnSpPr>
            <a:cxnSpLocks/>
          </p:cNvCxnSpPr>
          <p:nvPr userDrawn="1"/>
        </p:nvCxnSpPr>
        <p:spPr>
          <a:xfrm>
            <a:off x="1005525" y="1260701"/>
            <a:ext cx="0" cy="4694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075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3820-7F4D-461E-B6DD-B33DC5D9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F2D3BF-B77C-4C12-8612-01E19F4CE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A186228-052C-4503-913C-038F093D46C6}"/>
              </a:ext>
            </a:extLst>
          </p:cNvPr>
          <p:cNvSpPr/>
          <p:nvPr userDrawn="1"/>
        </p:nvSpPr>
        <p:spPr>
          <a:xfrm>
            <a:off x="1594308" y="1722323"/>
            <a:ext cx="9657892" cy="4478517"/>
          </a:xfrm>
          <a:custGeom>
            <a:avLst/>
            <a:gdLst>
              <a:gd name="connsiteX0" fmla="*/ 0 w 9866984"/>
              <a:gd name="connsiteY0" fmla="*/ 0 h 4630917"/>
              <a:gd name="connsiteX1" fmla="*/ 9866984 w 9866984"/>
              <a:gd name="connsiteY1" fmla="*/ 0 h 4630917"/>
              <a:gd name="connsiteX2" fmla="*/ 9866984 w 9866984"/>
              <a:gd name="connsiteY2" fmla="*/ 4178431 h 4630917"/>
              <a:gd name="connsiteX3" fmla="*/ 9178696 w 9866984"/>
              <a:gd name="connsiteY3" fmla="*/ 4178431 h 4630917"/>
              <a:gd name="connsiteX4" fmla="*/ 9178696 w 9866984"/>
              <a:gd name="connsiteY4" fmla="*/ 4630917 h 4630917"/>
              <a:gd name="connsiteX5" fmla="*/ 8726210 w 9866984"/>
              <a:gd name="connsiteY5" fmla="*/ 4178431 h 4630917"/>
              <a:gd name="connsiteX6" fmla="*/ 0 w 9866984"/>
              <a:gd name="connsiteY6" fmla="*/ 4178431 h 463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6984" h="4630917">
                <a:moveTo>
                  <a:pt x="0" y="0"/>
                </a:moveTo>
                <a:lnTo>
                  <a:pt x="9866984" y="0"/>
                </a:lnTo>
                <a:lnTo>
                  <a:pt x="9866984" y="4178431"/>
                </a:lnTo>
                <a:lnTo>
                  <a:pt x="9178696" y="4178431"/>
                </a:lnTo>
                <a:lnTo>
                  <a:pt x="9178696" y="4630917"/>
                </a:lnTo>
                <a:lnTo>
                  <a:pt x="8726210" y="4178431"/>
                </a:lnTo>
                <a:lnTo>
                  <a:pt x="0" y="4178431"/>
                </a:lnTo>
                <a:close/>
              </a:path>
            </a:pathLst>
          </a:cu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33D11C-CF89-499B-9DE8-365FB2628B0A}"/>
              </a:ext>
            </a:extLst>
          </p:cNvPr>
          <p:cNvSpPr/>
          <p:nvPr userDrawn="1"/>
        </p:nvSpPr>
        <p:spPr>
          <a:xfrm>
            <a:off x="939800" y="1287020"/>
            <a:ext cx="9982200" cy="4283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41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24524-58B3-46E3-86B9-5532F83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B26DF9-E709-49B8-9421-C487F088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505DDD-67BB-4E6B-8966-BE4E1046127F}"/>
              </a:ext>
            </a:extLst>
          </p:cNvPr>
          <p:cNvSpPr/>
          <p:nvPr userDrawn="1"/>
        </p:nvSpPr>
        <p:spPr>
          <a:xfrm>
            <a:off x="5383437" y="855980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907849C-6EC5-4F01-836C-AB3B6F06E0A1}"/>
              </a:ext>
            </a:extLst>
          </p:cNvPr>
          <p:cNvCxnSpPr>
            <a:cxnSpLocks/>
          </p:cNvCxnSpPr>
          <p:nvPr userDrawn="1"/>
        </p:nvCxnSpPr>
        <p:spPr>
          <a:xfrm>
            <a:off x="10755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C3EBB3-ABAF-44D8-A82B-EA7117D66B7A}"/>
              </a:ext>
            </a:extLst>
          </p:cNvPr>
          <p:cNvCxnSpPr>
            <a:cxnSpLocks/>
          </p:cNvCxnSpPr>
          <p:nvPr userDrawn="1"/>
        </p:nvCxnSpPr>
        <p:spPr>
          <a:xfrm>
            <a:off x="10755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53B9764-F017-4D85-B8D1-CA0D1A64862D}"/>
              </a:ext>
            </a:extLst>
          </p:cNvPr>
          <p:cNvSpPr/>
          <p:nvPr userDrawn="1"/>
        </p:nvSpPr>
        <p:spPr>
          <a:xfrm flipV="1">
            <a:off x="5383436" y="4202271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ADABED-4DED-4E47-9C85-54603DDE8E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1AD1CA-1070-439C-8EA2-E7878E5ABDD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796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015238-8004-44C2-99FE-44C62477F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30" name="education-certificate-hand-drawn-document_57367">
            <a:extLst>
              <a:ext uri="{FF2B5EF4-FFF2-40B4-BE49-F238E27FC236}">
                <a16:creationId xmlns:a16="http://schemas.microsoft.com/office/drawing/2014/main" id="{B8CCE645-4036-49B9-910F-7DE45EF0AE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020569" y="3732119"/>
            <a:ext cx="3172844" cy="2361917"/>
          </a:xfrm>
          <a:custGeom>
            <a:avLst/>
            <a:gdLst>
              <a:gd name="connsiteX0" fmla="*/ 445560 w 607639"/>
              <a:gd name="connsiteY0" fmla="*/ 430793 h 536011"/>
              <a:gd name="connsiteX1" fmla="*/ 445560 w 607639"/>
              <a:gd name="connsiteY1" fmla="*/ 455057 h 536011"/>
              <a:gd name="connsiteX2" fmla="*/ 445560 w 607639"/>
              <a:gd name="connsiteY2" fmla="*/ 501541 h 536011"/>
              <a:gd name="connsiteX3" fmla="*/ 468880 w 607639"/>
              <a:gd name="connsiteY3" fmla="*/ 478343 h 536011"/>
              <a:gd name="connsiteX4" fmla="*/ 476000 w 607639"/>
              <a:gd name="connsiteY4" fmla="*/ 475321 h 536011"/>
              <a:gd name="connsiteX5" fmla="*/ 483032 w 607639"/>
              <a:gd name="connsiteY5" fmla="*/ 478343 h 536011"/>
              <a:gd name="connsiteX6" fmla="*/ 506351 w 607639"/>
              <a:gd name="connsiteY6" fmla="*/ 501541 h 536011"/>
              <a:gd name="connsiteX7" fmla="*/ 506351 w 607639"/>
              <a:gd name="connsiteY7" fmla="*/ 455057 h 536011"/>
              <a:gd name="connsiteX8" fmla="*/ 506351 w 607639"/>
              <a:gd name="connsiteY8" fmla="*/ 430793 h 536011"/>
              <a:gd name="connsiteX9" fmla="*/ 445560 w 607639"/>
              <a:gd name="connsiteY9" fmla="*/ 430793 h 536011"/>
              <a:gd name="connsiteX10" fmla="*/ 526574 w 607639"/>
              <a:gd name="connsiteY10" fmla="*/ 323613 h 536011"/>
              <a:gd name="connsiteX11" fmla="*/ 536721 w 607639"/>
              <a:gd name="connsiteY11" fmla="*/ 333739 h 536011"/>
              <a:gd name="connsiteX12" fmla="*/ 476020 w 607639"/>
              <a:gd name="connsiteY12" fmla="*/ 394320 h 536011"/>
              <a:gd name="connsiteX13" fmla="*/ 465873 w 607639"/>
              <a:gd name="connsiteY13" fmla="*/ 384282 h 536011"/>
              <a:gd name="connsiteX14" fmla="*/ 476020 w 607639"/>
              <a:gd name="connsiteY14" fmla="*/ 374156 h 536011"/>
              <a:gd name="connsiteX15" fmla="*/ 516517 w 607639"/>
              <a:gd name="connsiteY15" fmla="*/ 333739 h 536011"/>
              <a:gd name="connsiteX16" fmla="*/ 526574 w 607639"/>
              <a:gd name="connsiteY16" fmla="*/ 323613 h 536011"/>
              <a:gd name="connsiteX17" fmla="*/ 263262 w 607639"/>
              <a:gd name="connsiteY17" fmla="*/ 303361 h 536011"/>
              <a:gd name="connsiteX18" fmla="*/ 344235 w 607639"/>
              <a:gd name="connsiteY18" fmla="*/ 303361 h 536011"/>
              <a:gd name="connsiteX19" fmla="*/ 354379 w 607639"/>
              <a:gd name="connsiteY19" fmla="*/ 313487 h 536011"/>
              <a:gd name="connsiteX20" fmla="*/ 344235 w 607639"/>
              <a:gd name="connsiteY20" fmla="*/ 323613 h 536011"/>
              <a:gd name="connsiteX21" fmla="*/ 263262 w 607639"/>
              <a:gd name="connsiteY21" fmla="*/ 323613 h 536011"/>
              <a:gd name="connsiteX22" fmla="*/ 253118 w 607639"/>
              <a:gd name="connsiteY22" fmla="*/ 313487 h 536011"/>
              <a:gd name="connsiteX23" fmla="*/ 263262 w 607639"/>
              <a:gd name="connsiteY23" fmla="*/ 303361 h 536011"/>
              <a:gd name="connsiteX24" fmla="*/ 141756 w 607639"/>
              <a:gd name="connsiteY24" fmla="*/ 303361 h 536011"/>
              <a:gd name="connsiteX25" fmla="*/ 222786 w 607639"/>
              <a:gd name="connsiteY25" fmla="*/ 303361 h 536011"/>
              <a:gd name="connsiteX26" fmla="*/ 232937 w 607639"/>
              <a:gd name="connsiteY26" fmla="*/ 313487 h 536011"/>
              <a:gd name="connsiteX27" fmla="*/ 222786 w 607639"/>
              <a:gd name="connsiteY27" fmla="*/ 323613 h 536011"/>
              <a:gd name="connsiteX28" fmla="*/ 141756 w 607639"/>
              <a:gd name="connsiteY28" fmla="*/ 323613 h 536011"/>
              <a:gd name="connsiteX29" fmla="*/ 131605 w 607639"/>
              <a:gd name="connsiteY29" fmla="*/ 313487 h 536011"/>
              <a:gd name="connsiteX30" fmla="*/ 141756 w 607639"/>
              <a:gd name="connsiteY30" fmla="*/ 303361 h 536011"/>
              <a:gd name="connsiteX31" fmla="*/ 475997 w 607639"/>
              <a:gd name="connsiteY31" fmla="*/ 273018 h 536011"/>
              <a:gd name="connsiteX32" fmla="*/ 486055 w 607639"/>
              <a:gd name="connsiteY32" fmla="*/ 283154 h 536011"/>
              <a:gd name="connsiteX33" fmla="*/ 475997 w 607639"/>
              <a:gd name="connsiteY33" fmla="*/ 293291 h 536011"/>
              <a:gd name="connsiteX34" fmla="*/ 435411 w 607639"/>
              <a:gd name="connsiteY34" fmla="*/ 333748 h 536011"/>
              <a:gd name="connsiteX35" fmla="*/ 425354 w 607639"/>
              <a:gd name="connsiteY35" fmla="*/ 343795 h 536011"/>
              <a:gd name="connsiteX36" fmla="*/ 415207 w 607639"/>
              <a:gd name="connsiteY36" fmla="*/ 333748 h 536011"/>
              <a:gd name="connsiteX37" fmla="*/ 475997 w 607639"/>
              <a:gd name="connsiteY37" fmla="*/ 273018 h 536011"/>
              <a:gd name="connsiteX38" fmla="*/ 476000 w 607639"/>
              <a:gd name="connsiteY38" fmla="*/ 252770 h 536011"/>
              <a:gd name="connsiteX39" fmla="*/ 394916 w 607639"/>
              <a:gd name="connsiteY39" fmla="*/ 333738 h 536011"/>
              <a:gd name="connsiteX40" fmla="*/ 395005 w 607639"/>
              <a:gd name="connsiteY40" fmla="*/ 337382 h 536011"/>
              <a:gd name="connsiteX41" fmla="*/ 395094 w 607639"/>
              <a:gd name="connsiteY41" fmla="*/ 338449 h 536011"/>
              <a:gd name="connsiteX42" fmla="*/ 395272 w 607639"/>
              <a:gd name="connsiteY42" fmla="*/ 341204 h 536011"/>
              <a:gd name="connsiteX43" fmla="*/ 395451 w 607639"/>
              <a:gd name="connsiteY43" fmla="*/ 342359 h 536011"/>
              <a:gd name="connsiteX44" fmla="*/ 395807 w 607639"/>
              <a:gd name="connsiteY44" fmla="*/ 345292 h 536011"/>
              <a:gd name="connsiteX45" fmla="*/ 396074 w 607639"/>
              <a:gd name="connsiteY45" fmla="*/ 347159 h 536011"/>
              <a:gd name="connsiteX46" fmla="*/ 396341 w 607639"/>
              <a:gd name="connsiteY46" fmla="*/ 348403 h 536011"/>
              <a:gd name="connsiteX47" fmla="*/ 422508 w 607639"/>
              <a:gd name="connsiteY47" fmla="*/ 394353 h 536011"/>
              <a:gd name="connsiteX48" fmla="*/ 423042 w 607639"/>
              <a:gd name="connsiteY48" fmla="*/ 394798 h 536011"/>
              <a:gd name="connsiteX49" fmla="*/ 424822 w 607639"/>
              <a:gd name="connsiteY49" fmla="*/ 396309 h 536011"/>
              <a:gd name="connsiteX50" fmla="*/ 476000 w 607639"/>
              <a:gd name="connsiteY50" fmla="*/ 414617 h 536011"/>
              <a:gd name="connsiteX51" fmla="*/ 556995 w 607639"/>
              <a:gd name="connsiteY51" fmla="*/ 333738 h 536011"/>
              <a:gd name="connsiteX52" fmla="*/ 549163 w 607639"/>
              <a:gd name="connsiteY52" fmla="*/ 299253 h 536011"/>
              <a:gd name="connsiteX53" fmla="*/ 547828 w 607639"/>
              <a:gd name="connsiteY53" fmla="*/ 297298 h 536011"/>
              <a:gd name="connsiteX54" fmla="*/ 490330 w 607639"/>
              <a:gd name="connsiteY54" fmla="*/ 254103 h 536011"/>
              <a:gd name="connsiteX55" fmla="*/ 489618 w 607639"/>
              <a:gd name="connsiteY55" fmla="*/ 254014 h 536011"/>
              <a:gd name="connsiteX56" fmla="*/ 487482 w 607639"/>
              <a:gd name="connsiteY56" fmla="*/ 253659 h 536011"/>
              <a:gd name="connsiteX57" fmla="*/ 484901 w 607639"/>
              <a:gd name="connsiteY57" fmla="*/ 253303 h 536011"/>
              <a:gd name="connsiteX58" fmla="*/ 483388 w 607639"/>
              <a:gd name="connsiteY58" fmla="*/ 253126 h 536011"/>
              <a:gd name="connsiteX59" fmla="*/ 480718 w 607639"/>
              <a:gd name="connsiteY59" fmla="*/ 252948 h 536011"/>
              <a:gd name="connsiteX60" fmla="*/ 479649 w 607639"/>
              <a:gd name="connsiteY60" fmla="*/ 252859 h 536011"/>
              <a:gd name="connsiteX61" fmla="*/ 476000 w 607639"/>
              <a:gd name="connsiteY61" fmla="*/ 252770 h 536011"/>
              <a:gd name="connsiteX62" fmla="*/ 202576 w 607639"/>
              <a:gd name="connsiteY62" fmla="*/ 252765 h 536011"/>
              <a:gd name="connsiteX63" fmla="*/ 344236 w 607639"/>
              <a:gd name="connsiteY63" fmla="*/ 252765 h 536011"/>
              <a:gd name="connsiteX64" fmla="*/ 354380 w 607639"/>
              <a:gd name="connsiteY64" fmla="*/ 262891 h 536011"/>
              <a:gd name="connsiteX65" fmla="*/ 344236 w 607639"/>
              <a:gd name="connsiteY65" fmla="*/ 273017 h 536011"/>
              <a:gd name="connsiteX66" fmla="*/ 202576 w 607639"/>
              <a:gd name="connsiteY66" fmla="*/ 273017 h 536011"/>
              <a:gd name="connsiteX67" fmla="*/ 192432 w 607639"/>
              <a:gd name="connsiteY67" fmla="*/ 262891 h 536011"/>
              <a:gd name="connsiteX68" fmla="*/ 202576 w 607639"/>
              <a:gd name="connsiteY68" fmla="*/ 252765 h 536011"/>
              <a:gd name="connsiteX69" fmla="*/ 141753 w 607639"/>
              <a:gd name="connsiteY69" fmla="*/ 252765 h 536011"/>
              <a:gd name="connsiteX70" fmla="*/ 161961 w 607639"/>
              <a:gd name="connsiteY70" fmla="*/ 252765 h 536011"/>
              <a:gd name="connsiteX71" fmla="*/ 172110 w 607639"/>
              <a:gd name="connsiteY71" fmla="*/ 262891 h 536011"/>
              <a:gd name="connsiteX72" fmla="*/ 161961 w 607639"/>
              <a:gd name="connsiteY72" fmla="*/ 273017 h 536011"/>
              <a:gd name="connsiteX73" fmla="*/ 141753 w 607639"/>
              <a:gd name="connsiteY73" fmla="*/ 273017 h 536011"/>
              <a:gd name="connsiteX74" fmla="*/ 131605 w 607639"/>
              <a:gd name="connsiteY74" fmla="*/ 262891 h 536011"/>
              <a:gd name="connsiteX75" fmla="*/ 141753 w 607639"/>
              <a:gd name="connsiteY75" fmla="*/ 252765 h 536011"/>
              <a:gd name="connsiteX76" fmla="*/ 141751 w 607639"/>
              <a:gd name="connsiteY76" fmla="*/ 202311 h 536011"/>
              <a:gd name="connsiteX77" fmla="*/ 465818 w 607639"/>
              <a:gd name="connsiteY77" fmla="*/ 202311 h 536011"/>
              <a:gd name="connsiteX78" fmla="*/ 475964 w 607639"/>
              <a:gd name="connsiteY78" fmla="*/ 212358 h 536011"/>
              <a:gd name="connsiteX79" fmla="*/ 465818 w 607639"/>
              <a:gd name="connsiteY79" fmla="*/ 222493 h 536011"/>
              <a:gd name="connsiteX80" fmla="*/ 141751 w 607639"/>
              <a:gd name="connsiteY80" fmla="*/ 222493 h 536011"/>
              <a:gd name="connsiteX81" fmla="*/ 131605 w 607639"/>
              <a:gd name="connsiteY81" fmla="*/ 212358 h 536011"/>
              <a:gd name="connsiteX82" fmla="*/ 141751 w 607639"/>
              <a:gd name="connsiteY82" fmla="*/ 202311 h 536011"/>
              <a:gd name="connsiteX83" fmla="*/ 141751 w 607639"/>
              <a:gd name="connsiteY83" fmla="*/ 151716 h 536011"/>
              <a:gd name="connsiteX84" fmla="*/ 465818 w 607639"/>
              <a:gd name="connsiteY84" fmla="*/ 151716 h 536011"/>
              <a:gd name="connsiteX85" fmla="*/ 475964 w 607639"/>
              <a:gd name="connsiteY85" fmla="*/ 161763 h 536011"/>
              <a:gd name="connsiteX86" fmla="*/ 465818 w 607639"/>
              <a:gd name="connsiteY86" fmla="*/ 171898 h 536011"/>
              <a:gd name="connsiteX87" fmla="*/ 141751 w 607639"/>
              <a:gd name="connsiteY87" fmla="*/ 171898 h 536011"/>
              <a:gd name="connsiteX88" fmla="*/ 131605 w 607639"/>
              <a:gd name="connsiteY88" fmla="*/ 161763 h 536011"/>
              <a:gd name="connsiteX89" fmla="*/ 141751 w 607639"/>
              <a:gd name="connsiteY89" fmla="*/ 151716 h 536011"/>
              <a:gd name="connsiteX90" fmla="*/ 243082 w 607639"/>
              <a:gd name="connsiteY90" fmla="*/ 101191 h 536011"/>
              <a:gd name="connsiteX91" fmla="*/ 364558 w 607639"/>
              <a:gd name="connsiteY91" fmla="*/ 101191 h 536011"/>
              <a:gd name="connsiteX92" fmla="*/ 374703 w 607639"/>
              <a:gd name="connsiteY92" fmla="*/ 111291 h 536011"/>
              <a:gd name="connsiteX93" fmla="*/ 364558 w 607639"/>
              <a:gd name="connsiteY93" fmla="*/ 121302 h 536011"/>
              <a:gd name="connsiteX94" fmla="*/ 243082 w 607639"/>
              <a:gd name="connsiteY94" fmla="*/ 121302 h 536011"/>
              <a:gd name="connsiteX95" fmla="*/ 232937 w 607639"/>
              <a:gd name="connsiteY95" fmla="*/ 111291 h 536011"/>
              <a:gd name="connsiteX96" fmla="*/ 243082 w 607639"/>
              <a:gd name="connsiteY96" fmla="*/ 101191 h 536011"/>
              <a:gd name="connsiteX97" fmla="*/ 100220 w 607639"/>
              <a:gd name="connsiteY97" fmla="*/ 60704 h 536011"/>
              <a:gd name="connsiteX98" fmla="*/ 60791 w 607639"/>
              <a:gd name="connsiteY98" fmla="*/ 100077 h 536011"/>
              <a:gd name="connsiteX99" fmla="*/ 60791 w 607639"/>
              <a:gd name="connsiteY99" fmla="*/ 365023 h 536011"/>
              <a:gd name="connsiteX100" fmla="*/ 100220 w 607639"/>
              <a:gd name="connsiteY100" fmla="*/ 404485 h 536011"/>
              <a:gd name="connsiteX101" fmla="*/ 403817 w 607639"/>
              <a:gd name="connsiteY101" fmla="*/ 404485 h 536011"/>
              <a:gd name="connsiteX102" fmla="*/ 374801 w 607639"/>
              <a:gd name="connsiteY102" fmla="*/ 338804 h 536011"/>
              <a:gd name="connsiteX103" fmla="*/ 374712 w 607639"/>
              <a:gd name="connsiteY103" fmla="*/ 333738 h 536011"/>
              <a:gd name="connsiteX104" fmla="*/ 476000 w 607639"/>
              <a:gd name="connsiteY104" fmla="*/ 232595 h 536011"/>
              <a:gd name="connsiteX105" fmla="*/ 481074 w 607639"/>
              <a:gd name="connsiteY105" fmla="*/ 232684 h 536011"/>
              <a:gd name="connsiteX106" fmla="*/ 546848 w 607639"/>
              <a:gd name="connsiteY106" fmla="*/ 261658 h 536011"/>
              <a:gd name="connsiteX107" fmla="*/ 546848 w 607639"/>
              <a:gd name="connsiteY107" fmla="*/ 100077 h 536011"/>
              <a:gd name="connsiteX108" fmla="*/ 507330 w 607639"/>
              <a:gd name="connsiteY108" fmla="*/ 60704 h 536011"/>
              <a:gd name="connsiteX109" fmla="*/ 20293 w 607639"/>
              <a:gd name="connsiteY109" fmla="*/ 20264 h 536011"/>
              <a:gd name="connsiteX110" fmla="*/ 20293 w 607639"/>
              <a:gd name="connsiteY110" fmla="*/ 444925 h 536011"/>
              <a:gd name="connsiteX111" fmla="*/ 425356 w 607639"/>
              <a:gd name="connsiteY111" fmla="*/ 444925 h 536011"/>
              <a:gd name="connsiteX112" fmla="*/ 425356 w 607639"/>
              <a:gd name="connsiteY112" fmla="*/ 424750 h 536011"/>
              <a:gd name="connsiteX113" fmla="*/ 91141 w 607639"/>
              <a:gd name="connsiteY113" fmla="*/ 424750 h 536011"/>
              <a:gd name="connsiteX114" fmla="*/ 80995 w 607639"/>
              <a:gd name="connsiteY114" fmla="*/ 414617 h 536011"/>
              <a:gd name="connsiteX115" fmla="*/ 50644 w 607639"/>
              <a:gd name="connsiteY115" fmla="*/ 384310 h 536011"/>
              <a:gd name="connsiteX116" fmla="*/ 40497 w 607639"/>
              <a:gd name="connsiteY116" fmla="*/ 374178 h 536011"/>
              <a:gd name="connsiteX117" fmla="*/ 40497 w 607639"/>
              <a:gd name="connsiteY117" fmla="*/ 91011 h 536011"/>
              <a:gd name="connsiteX118" fmla="*/ 50644 w 607639"/>
              <a:gd name="connsiteY118" fmla="*/ 80879 h 536011"/>
              <a:gd name="connsiteX119" fmla="*/ 80995 w 607639"/>
              <a:gd name="connsiteY119" fmla="*/ 50572 h 536011"/>
              <a:gd name="connsiteX120" fmla="*/ 91141 w 607639"/>
              <a:gd name="connsiteY120" fmla="*/ 40440 h 536011"/>
              <a:gd name="connsiteX121" fmla="*/ 516498 w 607639"/>
              <a:gd name="connsiteY121" fmla="*/ 40440 h 536011"/>
              <a:gd name="connsiteX122" fmla="*/ 526555 w 607639"/>
              <a:gd name="connsiteY122" fmla="*/ 50572 h 536011"/>
              <a:gd name="connsiteX123" fmla="*/ 556995 w 607639"/>
              <a:gd name="connsiteY123" fmla="*/ 80879 h 536011"/>
              <a:gd name="connsiteX124" fmla="*/ 567142 w 607639"/>
              <a:gd name="connsiteY124" fmla="*/ 91011 h 536011"/>
              <a:gd name="connsiteX125" fmla="*/ 567142 w 607639"/>
              <a:gd name="connsiteY125" fmla="*/ 289743 h 536011"/>
              <a:gd name="connsiteX126" fmla="*/ 577199 w 607639"/>
              <a:gd name="connsiteY126" fmla="*/ 333738 h 536011"/>
              <a:gd name="connsiteX127" fmla="*/ 527623 w 607639"/>
              <a:gd name="connsiteY127" fmla="*/ 420572 h 536011"/>
              <a:gd name="connsiteX128" fmla="*/ 527623 w 607639"/>
              <a:gd name="connsiteY128" fmla="*/ 444925 h 536011"/>
              <a:gd name="connsiteX129" fmla="*/ 587346 w 607639"/>
              <a:gd name="connsiteY129" fmla="*/ 444925 h 536011"/>
              <a:gd name="connsiteX130" fmla="*/ 587346 w 607639"/>
              <a:gd name="connsiteY130" fmla="*/ 20264 h 536011"/>
              <a:gd name="connsiteX131" fmla="*/ 10147 w 607639"/>
              <a:gd name="connsiteY131" fmla="*/ 0 h 536011"/>
              <a:gd name="connsiteX132" fmla="*/ 597492 w 607639"/>
              <a:gd name="connsiteY132" fmla="*/ 0 h 536011"/>
              <a:gd name="connsiteX133" fmla="*/ 607639 w 607639"/>
              <a:gd name="connsiteY133" fmla="*/ 10132 h 536011"/>
              <a:gd name="connsiteX134" fmla="*/ 607639 w 607639"/>
              <a:gd name="connsiteY134" fmla="*/ 455057 h 536011"/>
              <a:gd name="connsiteX135" fmla="*/ 597492 w 607639"/>
              <a:gd name="connsiteY135" fmla="*/ 465189 h 536011"/>
              <a:gd name="connsiteX136" fmla="*/ 527623 w 607639"/>
              <a:gd name="connsiteY136" fmla="*/ 465189 h 536011"/>
              <a:gd name="connsiteX137" fmla="*/ 527623 w 607639"/>
              <a:gd name="connsiteY137" fmla="*/ 525804 h 536011"/>
              <a:gd name="connsiteX138" fmla="*/ 521571 w 607639"/>
              <a:gd name="connsiteY138" fmla="*/ 534959 h 536011"/>
              <a:gd name="connsiteX139" fmla="*/ 516498 w 607639"/>
              <a:gd name="connsiteY139" fmla="*/ 535936 h 536011"/>
              <a:gd name="connsiteX140" fmla="*/ 509377 w 607639"/>
              <a:gd name="connsiteY140" fmla="*/ 532915 h 536011"/>
              <a:gd name="connsiteX141" fmla="*/ 476000 w 607639"/>
              <a:gd name="connsiteY141" fmla="*/ 499585 h 536011"/>
              <a:gd name="connsiteX142" fmla="*/ 442534 w 607639"/>
              <a:gd name="connsiteY142" fmla="*/ 532915 h 536011"/>
              <a:gd name="connsiteX143" fmla="*/ 431409 w 607639"/>
              <a:gd name="connsiteY143" fmla="*/ 534959 h 536011"/>
              <a:gd name="connsiteX144" fmla="*/ 425356 w 607639"/>
              <a:gd name="connsiteY144" fmla="*/ 525804 h 536011"/>
              <a:gd name="connsiteX145" fmla="*/ 425356 w 607639"/>
              <a:gd name="connsiteY145" fmla="*/ 465189 h 536011"/>
              <a:gd name="connsiteX146" fmla="*/ 10147 w 607639"/>
              <a:gd name="connsiteY146" fmla="*/ 465189 h 536011"/>
              <a:gd name="connsiteX147" fmla="*/ 0 w 607639"/>
              <a:gd name="connsiteY147" fmla="*/ 455057 h 536011"/>
              <a:gd name="connsiteX148" fmla="*/ 0 w 607639"/>
              <a:gd name="connsiteY148" fmla="*/ 10132 h 536011"/>
              <a:gd name="connsiteX149" fmla="*/ 10147 w 607639"/>
              <a:gd name="connsiteY149" fmla="*/ 0 h 53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607639" h="536011">
                <a:moveTo>
                  <a:pt x="445560" y="430793"/>
                </a:moveTo>
                <a:lnTo>
                  <a:pt x="445560" y="455057"/>
                </a:lnTo>
                <a:lnTo>
                  <a:pt x="445560" y="501541"/>
                </a:lnTo>
                <a:lnTo>
                  <a:pt x="468880" y="478343"/>
                </a:lnTo>
                <a:cubicBezTo>
                  <a:pt x="470927" y="476299"/>
                  <a:pt x="472885" y="475321"/>
                  <a:pt x="476000" y="475321"/>
                </a:cubicBezTo>
                <a:cubicBezTo>
                  <a:pt x="479026" y="475321"/>
                  <a:pt x="480985" y="476299"/>
                  <a:pt x="483032" y="478343"/>
                </a:cubicBezTo>
                <a:lnTo>
                  <a:pt x="506351" y="501541"/>
                </a:lnTo>
                <a:lnTo>
                  <a:pt x="506351" y="455057"/>
                </a:lnTo>
                <a:lnTo>
                  <a:pt x="506351" y="430793"/>
                </a:lnTo>
                <a:cubicBezTo>
                  <a:pt x="487126" y="436837"/>
                  <a:pt x="464786" y="436837"/>
                  <a:pt x="445560" y="430793"/>
                </a:cubicBezTo>
                <a:close/>
                <a:moveTo>
                  <a:pt x="526574" y="323613"/>
                </a:moveTo>
                <a:cubicBezTo>
                  <a:pt x="532716" y="323613"/>
                  <a:pt x="536721" y="327610"/>
                  <a:pt x="536721" y="333739"/>
                </a:cubicBezTo>
                <a:cubicBezTo>
                  <a:pt x="536721" y="367050"/>
                  <a:pt x="509397" y="394320"/>
                  <a:pt x="476020" y="394320"/>
                </a:cubicBezTo>
                <a:cubicBezTo>
                  <a:pt x="469878" y="394320"/>
                  <a:pt x="465873" y="390323"/>
                  <a:pt x="465873" y="384282"/>
                </a:cubicBezTo>
                <a:cubicBezTo>
                  <a:pt x="465873" y="378153"/>
                  <a:pt x="469878" y="374156"/>
                  <a:pt x="476020" y="374156"/>
                </a:cubicBezTo>
                <a:cubicBezTo>
                  <a:pt x="498271" y="374156"/>
                  <a:pt x="516517" y="355946"/>
                  <a:pt x="516517" y="333739"/>
                </a:cubicBezTo>
                <a:cubicBezTo>
                  <a:pt x="516517" y="327610"/>
                  <a:pt x="520522" y="323613"/>
                  <a:pt x="526574" y="323613"/>
                </a:cubicBezTo>
                <a:close/>
                <a:moveTo>
                  <a:pt x="263262" y="303361"/>
                </a:moveTo>
                <a:lnTo>
                  <a:pt x="344235" y="303361"/>
                </a:lnTo>
                <a:cubicBezTo>
                  <a:pt x="350375" y="303361"/>
                  <a:pt x="354379" y="307447"/>
                  <a:pt x="354379" y="313487"/>
                </a:cubicBezTo>
                <a:cubicBezTo>
                  <a:pt x="354379" y="319527"/>
                  <a:pt x="350375" y="323613"/>
                  <a:pt x="344235" y="323613"/>
                </a:cubicBezTo>
                <a:lnTo>
                  <a:pt x="263262" y="323613"/>
                </a:lnTo>
                <a:cubicBezTo>
                  <a:pt x="257211" y="323613"/>
                  <a:pt x="253118" y="319527"/>
                  <a:pt x="253118" y="313487"/>
                </a:cubicBezTo>
                <a:cubicBezTo>
                  <a:pt x="253118" y="307447"/>
                  <a:pt x="257211" y="303361"/>
                  <a:pt x="263262" y="303361"/>
                </a:cubicBezTo>
                <a:close/>
                <a:moveTo>
                  <a:pt x="141756" y="303361"/>
                </a:moveTo>
                <a:lnTo>
                  <a:pt x="222786" y="303361"/>
                </a:lnTo>
                <a:cubicBezTo>
                  <a:pt x="228841" y="303361"/>
                  <a:pt x="232937" y="307447"/>
                  <a:pt x="232937" y="313487"/>
                </a:cubicBezTo>
                <a:cubicBezTo>
                  <a:pt x="232937" y="319527"/>
                  <a:pt x="228841" y="323613"/>
                  <a:pt x="222786" y="323613"/>
                </a:cubicBezTo>
                <a:lnTo>
                  <a:pt x="141756" y="323613"/>
                </a:lnTo>
                <a:cubicBezTo>
                  <a:pt x="135701" y="323613"/>
                  <a:pt x="131605" y="319527"/>
                  <a:pt x="131605" y="313487"/>
                </a:cubicBezTo>
                <a:cubicBezTo>
                  <a:pt x="131605" y="307447"/>
                  <a:pt x="135701" y="303361"/>
                  <a:pt x="141756" y="303361"/>
                </a:cubicBezTo>
                <a:close/>
                <a:moveTo>
                  <a:pt x="475997" y="273018"/>
                </a:moveTo>
                <a:cubicBezTo>
                  <a:pt x="482050" y="273018"/>
                  <a:pt x="486055" y="277108"/>
                  <a:pt x="486055" y="283154"/>
                </a:cubicBezTo>
                <a:cubicBezTo>
                  <a:pt x="486055" y="289201"/>
                  <a:pt x="482050" y="293291"/>
                  <a:pt x="475997" y="293291"/>
                </a:cubicBezTo>
                <a:cubicBezTo>
                  <a:pt x="453657" y="293291"/>
                  <a:pt x="435411" y="311430"/>
                  <a:pt x="435411" y="333748"/>
                </a:cubicBezTo>
                <a:cubicBezTo>
                  <a:pt x="435411" y="339794"/>
                  <a:pt x="431406" y="343795"/>
                  <a:pt x="425354" y="343795"/>
                </a:cubicBezTo>
                <a:cubicBezTo>
                  <a:pt x="419212" y="343795"/>
                  <a:pt x="415207" y="339794"/>
                  <a:pt x="415207" y="333748"/>
                </a:cubicBezTo>
                <a:cubicBezTo>
                  <a:pt x="415207" y="300315"/>
                  <a:pt x="442532" y="273018"/>
                  <a:pt x="475997" y="273018"/>
                </a:cubicBezTo>
                <a:close/>
                <a:moveTo>
                  <a:pt x="476000" y="252770"/>
                </a:moveTo>
                <a:cubicBezTo>
                  <a:pt x="431409" y="252770"/>
                  <a:pt x="394916" y="289210"/>
                  <a:pt x="394916" y="333738"/>
                </a:cubicBezTo>
                <a:cubicBezTo>
                  <a:pt x="394916" y="334894"/>
                  <a:pt x="395005" y="336138"/>
                  <a:pt x="395005" y="337382"/>
                </a:cubicBezTo>
                <a:cubicBezTo>
                  <a:pt x="395094" y="337738"/>
                  <a:pt x="395094" y="338093"/>
                  <a:pt x="395094" y="338449"/>
                </a:cubicBezTo>
                <a:cubicBezTo>
                  <a:pt x="395183" y="339338"/>
                  <a:pt x="395183" y="340315"/>
                  <a:pt x="395272" y="341204"/>
                </a:cubicBezTo>
                <a:cubicBezTo>
                  <a:pt x="395362" y="341559"/>
                  <a:pt x="395362" y="342004"/>
                  <a:pt x="395451" y="342359"/>
                </a:cubicBezTo>
                <a:cubicBezTo>
                  <a:pt x="395540" y="343337"/>
                  <a:pt x="395629" y="344315"/>
                  <a:pt x="395807" y="345292"/>
                </a:cubicBezTo>
                <a:cubicBezTo>
                  <a:pt x="395896" y="345915"/>
                  <a:pt x="395985" y="346537"/>
                  <a:pt x="396074" y="347159"/>
                </a:cubicBezTo>
                <a:cubicBezTo>
                  <a:pt x="396163" y="347514"/>
                  <a:pt x="396252" y="347959"/>
                  <a:pt x="396341" y="348403"/>
                </a:cubicBezTo>
                <a:cubicBezTo>
                  <a:pt x="399634" y="366268"/>
                  <a:pt x="408979" y="382355"/>
                  <a:pt x="422508" y="394353"/>
                </a:cubicBezTo>
                <a:cubicBezTo>
                  <a:pt x="422686" y="394531"/>
                  <a:pt x="422864" y="394620"/>
                  <a:pt x="423042" y="394798"/>
                </a:cubicBezTo>
                <a:cubicBezTo>
                  <a:pt x="423576" y="395242"/>
                  <a:pt x="424199" y="395775"/>
                  <a:pt x="424822" y="396309"/>
                </a:cubicBezTo>
                <a:cubicBezTo>
                  <a:pt x="438796" y="407685"/>
                  <a:pt x="456597" y="414617"/>
                  <a:pt x="476000" y="414617"/>
                </a:cubicBezTo>
                <a:cubicBezTo>
                  <a:pt x="520503" y="414617"/>
                  <a:pt x="556995" y="378177"/>
                  <a:pt x="556995" y="333738"/>
                </a:cubicBezTo>
                <a:cubicBezTo>
                  <a:pt x="556995" y="321384"/>
                  <a:pt x="554147" y="309741"/>
                  <a:pt x="549163" y="299253"/>
                </a:cubicBezTo>
                <a:cubicBezTo>
                  <a:pt x="548629" y="298631"/>
                  <a:pt x="548184" y="298009"/>
                  <a:pt x="547828" y="297298"/>
                </a:cubicBezTo>
                <a:cubicBezTo>
                  <a:pt x="535990" y="274367"/>
                  <a:pt x="514807" y="258636"/>
                  <a:pt x="490330" y="254103"/>
                </a:cubicBezTo>
                <a:cubicBezTo>
                  <a:pt x="490063" y="254103"/>
                  <a:pt x="489885" y="254014"/>
                  <a:pt x="489618" y="254014"/>
                </a:cubicBezTo>
                <a:cubicBezTo>
                  <a:pt x="488906" y="253837"/>
                  <a:pt x="488194" y="253748"/>
                  <a:pt x="487482" y="253659"/>
                </a:cubicBezTo>
                <a:cubicBezTo>
                  <a:pt x="486592" y="253481"/>
                  <a:pt x="485702" y="253392"/>
                  <a:pt x="484901" y="253303"/>
                </a:cubicBezTo>
                <a:cubicBezTo>
                  <a:pt x="484367" y="253214"/>
                  <a:pt x="483922" y="253214"/>
                  <a:pt x="483388" y="253126"/>
                </a:cubicBezTo>
                <a:cubicBezTo>
                  <a:pt x="482498" y="253126"/>
                  <a:pt x="481608" y="253037"/>
                  <a:pt x="480718" y="252948"/>
                </a:cubicBezTo>
                <a:cubicBezTo>
                  <a:pt x="480362" y="252948"/>
                  <a:pt x="480006" y="252948"/>
                  <a:pt x="479649" y="252859"/>
                </a:cubicBezTo>
                <a:cubicBezTo>
                  <a:pt x="478403" y="252859"/>
                  <a:pt x="477157" y="252770"/>
                  <a:pt x="476000" y="252770"/>
                </a:cubicBezTo>
                <a:close/>
                <a:moveTo>
                  <a:pt x="202576" y="252765"/>
                </a:moveTo>
                <a:lnTo>
                  <a:pt x="344236" y="252765"/>
                </a:lnTo>
                <a:cubicBezTo>
                  <a:pt x="350376" y="252765"/>
                  <a:pt x="354380" y="256851"/>
                  <a:pt x="354380" y="262891"/>
                </a:cubicBezTo>
                <a:cubicBezTo>
                  <a:pt x="354380" y="268931"/>
                  <a:pt x="350376" y="273017"/>
                  <a:pt x="344236" y="273017"/>
                </a:cubicBezTo>
                <a:lnTo>
                  <a:pt x="202576" y="273017"/>
                </a:lnTo>
                <a:cubicBezTo>
                  <a:pt x="196436" y="273017"/>
                  <a:pt x="192432" y="268931"/>
                  <a:pt x="192432" y="262891"/>
                </a:cubicBezTo>
                <a:cubicBezTo>
                  <a:pt x="192432" y="256851"/>
                  <a:pt x="196436" y="252765"/>
                  <a:pt x="202576" y="252765"/>
                </a:cubicBezTo>
                <a:close/>
                <a:moveTo>
                  <a:pt x="141753" y="252765"/>
                </a:moveTo>
                <a:lnTo>
                  <a:pt x="161961" y="252765"/>
                </a:lnTo>
                <a:cubicBezTo>
                  <a:pt x="168104" y="252765"/>
                  <a:pt x="172110" y="256851"/>
                  <a:pt x="172110" y="262891"/>
                </a:cubicBezTo>
                <a:cubicBezTo>
                  <a:pt x="172110" y="268931"/>
                  <a:pt x="168104" y="273017"/>
                  <a:pt x="161961" y="273017"/>
                </a:cubicBezTo>
                <a:lnTo>
                  <a:pt x="141753" y="273017"/>
                </a:lnTo>
                <a:cubicBezTo>
                  <a:pt x="135700" y="273017"/>
                  <a:pt x="131605" y="268931"/>
                  <a:pt x="131605" y="262891"/>
                </a:cubicBezTo>
                <a:cubicBezTo>
                  <a:pt x="131605" y="256851"/>
                  <a:pt x="135700" y="252765"/>
                  <a:pt x="141753" y="252765"/>
                </a:cubicBezTo>
                <a:close/>
                <a:moveTo>
                  <a:pt x="141751" y="202311"/>
                </a:moveTo>
                <a:lnTo>
                  <a:pt x="465818" y="202311"/>
                </a:lnTo>
                <a:cubicBezTo>
                  <a:pt x="471870" y="202311"/>
                  <a:pt x="475964" y="206312"/>
                  <a:pt x="475964" y="212358"/>
                </a:cubicBezTo>
                <a:cubicBezTo>
                  <a:pt x="475964" y="218492"/>
                  <a:pt x="471870" y="222493"/>
                  <a:pt x="465818" y="222493"/>
                </a:cubicBezTo>
                <a:lnTo>
                  <a:pt x="141751" y="222493"/>
                </a:lnTo>
                <a:cubicBezTo>
                  <a:pt x="135699" y="222493"/>
                  <a:pt x="131605" y="218492"/>
                  <a:pt x="131605" y="212358"/>
                </a:cubicBezTo>
                <a:cubicBezTo>
                  <a:pt x="131605" y="206312"/>
                  <a:pt x="135699" y="202311"/>
                  <a:pt x="141751" y="202311"/>
                </a:cubicBezTo>
                <a:close/>
                <a:moveTo>
                  <a:pt x="141751" y="151716"/>
                </a:moveTo>
                <a:lnTo>
                  <a:pt x="465818" y="151716"/>
                </a:lnTo>
                <a:cubicBezTo>
                  <a:pt x="471870" y="151716"/>
                  <a:pt x="475964" y="155717"/>
                  <a:pt x="475964" y="161763"/>
                </a:cubicBezTo>
                <a:cubicBezTo>
                  <a:pt x="475964" y="167897"/>
                  <a:pt x="471870" y="171898"/>
                  <a:pt x="465818" y="171898"/>
                </a:cubicBezTo>
                <a:lnTo>
                  <a:pt x="141751" y="171898"/>
                </a:lnTo>
                <a:cubicBezTo>
                  <a:pt x="135699" y="171898"/>
                  <a:pt x="131605" y="167897"/>
                  <a:pt x="131605" y="161763"/>
                </a:cubicBezTo>
                <a:cubicBezTo>
                  <a:pt x="131605" y="155717"/>
                  <a:pt x="135699" y="151716"/>
                  <a:pt x="141751" y="151716"/>
                </a:cubicBezTo>
                <a:close/>
                <a:moveTo>
                  <a:pt x="243082" y="101191"/>
                </a:moveTo>
                <a:lnTo>
                  <a:pt x="364558" y="101191"/>
                </a:lnTo>
                <a:cubicBezTo>
                  <a:pt x="370609" y="101191"/>
                  <a:pt x="374703" y="105178"/>
                  <a:pt x="374703" y="111291"/>
                </a:cubicBezTo>
                <a:cubicBezTo>
                  <a:pt x="374703" y="117315"/>
                  <a:pt x="370609" y="121302"/>
                  <a:pt x="364558" y="121302"/>
                </a:cubicBezTo>
                <a:lnTo>
                  <a:pt x="243082" y="121302"/>
                </a:lnTo>
                <a:cubicBezTo>
                  <a:pt x="236942" y="121302"/>
                  <a:pt x="232937" y="117315"/>
                  <a:pt x="232937" y="111291"/>
                </a:cubicBezTo>
                <a:cubicBezTo>
                  <a:pt x="232937" y="105178"/>
                  <a:pt x="236942" y="101191"/>
                  <a:pt x="243082" y="101191"/>
                </a:cubicBezTo>
                <a:close/>
                <a:moveTo>
                  <a:pt x="100220" y="60704"/>
                </a:moveTo>
                <a:cubicBezTo>
                  <a:pt x="96215" y="80879"/>
                  <a:pt x="80995" y="96077"/>
                  <a:pt x="60791" y="100077"/>
                </a:cubicBezTo>
                <a:lnTo>
                  <a:pt x="60791" y="365023"/>
                </a:lnTo>
                <a:cubicBezTo>
                  <a:pt x="80995" y="369112"/>
                  <a:pt x="96215" y="384310"/>
                  <a:pt x="100220" y="404485"/>
                </a:cubicBezTo>
                <a:lnTo>
                  <a:pt x="403817" y="404485"/>
                </a:lnTo>
                <a:cubicBezTo>
                  <a:pt x="386995" y="387332"/>
                  <a:pt x="376136" y="364312"/>
                  <a:pt x="374801" y="338804"/>
                </a:cubicBezTo>
                <a:cubicBezTo>
                  <a:pt x="374712" y="337116"/>
                  <a:pt x="374712" y="335427"/>
                  <a:pt x="374712" y="333738"/>
                </a:cubicBezTo>
                <a:cubicBezTo>
                  <a:pt x="374712" y="278100"/>
                  <a:pt x="420283" y="232595"/>
                  <a:pt x="476000" y="232595"/>
                </a:cubicBezTo>
                <a:cubicBezTo>
                  <a:pt x="477691" y="232595"/>
                  <a:pt x="479382" y="232595"/>
                  <a:pt x="481074" y="232684"/>
                </a:cubicBezTo>
                <a:cubicBezTo>
                  <a:pt x="506618" y="234017"/>
                  <a:pt x="529670" y="244860"/>
                  <a:pt x="546848" y="261658"/>
                </a:cubicBezTo>
                <a:lnTo>
                  <a:pt x="546848" y="100077"/>
                </a:lnTo>
                <a:cubicBezTo>
                  <a:pt x="526555" y="96077"/>
                  <a:pt x="511424" y="80879"/>
                  <a:pt x="507330" y="60704"/>
                </a:cubicBezTo>
                <a:close/>
                <a:moveTo>
                  <a:pt x="20293" y="20264"/>
                </a:moveTo>
                <a:lnTo>
                  <a:pt x="20293" y="444925"/>
                </a:lnTo>
                <a:lnTo>
                  <a:pt x="425356" y="444925"/>
                </a:lnTo>
                <a:lnTo>
                  <a:pt x="425356" y="424750"/>
                </a:lnTo>
                <a:lnTo>
                  <a:pt x="91141" y="424750"/>
                </a:lnTo>
                <a:cubicBezTo>
                  <a:pt x="85089" y="424750"/>
                  <a:pt x="80995" y="420661"/>
                  <a:pt x="80995" y="414617"/>
                </a:cubicBezTo>
                <a:cubicBezTo>
                  <a:pt x="80995" y="397375"/>
                  <a:pt x="67822" y="384310"/>
                  <a:pt x="50644" y="384310"/>
                </a:cubicBezTo>
                <a:cubicBezTo>
                  <a:pt x="44592" y="384310"/>
                  <a:pt x="40497" y="380222"/>
                  <a:pt x="40497" y="374178"/>
                </a:cubicBezTo>
                <a:lnTo>
                  <a:pt x="40497" y="91011"/>
                </a:lnTo>
                <a:cubicBezTo>
                  <a:pt x="40497" y="84968"/>
                  <a:pt x="44592" y="80879"/>
                  <a:pt x="50644" y="80879"/>
                </a:cubicBezTo>
                <a:cubicBezTo>
                  <a:pt x="67822" y="80879"/>
                  <a:pt x="80995" y="67725"/>
                  <a:pt x="80995" y="50572"/>
                </a:cubicBezTo>
                <a:cubicBezTo>
                  <a:pt x="80995" y="44528"/>
                  <a:pt x="85089" y="40440"/>
                  <a:pt x="91141" y="40440"/>
                </a:cubicBezTo>
                <a:lnTo>
                  <a:pt x="516498" y="40440"/>
                </a:lnTo>
                <a:cubicBezTo>
                  <a:pt x="522550" y="40440"/>
                  <a:pt x="526555" y="44528"/>
                  <a:pt x="526555" y="50572"/>
                </a:cubicBezTo>
                <a:cubicBezTo>
                  <a:pt x="526555" y="67725"/>
                  <a:pt x="539728" y="80879"/>
                  <a:pt x="556995" y="80879"/>
                </a:cubicBezTo>
                <a:cubicBezTo>
                  <a:pt x="563047" y="80879"/>
                  <a:pt x="567142" y="84968"/>
                  <a:pt x="567142" y="91011"/>
                </a:cubicBezTo>
                <a:lnTo>
                  <a:pt x="567142" y="289743"/>
                </a:lnTo>
                <a:cubicBezTo>
                  <a:pt x="573550" y="303075"/>
                  <a:pt x="577199" y="318007"/>
                  <a:pt x="577199" y="333738"/>
                </a:cubicBezTo>
                <a:cubicBezTo>
                  <a:pt x="577199" y="370534"/>
                  <a:pt x="557262" y="402886"/>
                  <a:pt x="527623" y="420572"/>
                </a:cubicBezTo>
                <a:lnTo>
                  <a:pt x="527623" y="444925"/>
                </a:lnTo>
                <a:lnTo>
                  <a:pt x="587346" y="444925"/>
                </a:lnTo>
                <a:lnTo>
                  <a:pt x="587346" y="20264"/>
                </a:lnTo>
                <a:close/>
                <a:moveTo>
                  <a:pt x="10147" y="0"/>
                </a:moveTo>
                <a:lnTo>
                  <a:pt x="597492" y="0"/>
                </a:lnTo>
                <a:cubicBezTo>
                  <a:pt x="603545" y="0"/>
                  <a:pt x="607639" y="4088"/>
                  <a:pt x="607639" y="10132"/>
                </a:cubicBezTo>
                <a:lnTo>
                  <a:pt x="607639" y="455057"/>
                </a:lnTo>
                <a:cubicBezTo>
                  <a:pt x="607639" y="461101"/>
                  <a:pt x="603545" y="465189"/>
                  <a:pt x="597492" y="465189"/>
                </a:cubicBezTo>
                <a:lnTo>
                  <a:pt x="527623" y="465189"/>
                </a:lnTo>
                <a:lnTo>
                  <a:pt x="527623" y="525804"/>
                </a:lnTo>
                <a:cubicBezTo>
                  <a:pt x="527623" y="529893"/>
                  <a:pt x="525576" y="533892"/>
                  <a:pt x="521571" y="534959"/>
                </a:cubicBezTo>
                <a:cubicBezTo>
                  <a:pt x="519524" y="535936"/>
                  <a:pt x="517477" y="535936"/>
                  <a:pt x="516498" y="535936"/>
                </a:cubicBezTo>
                <a:cubicBezTo>
                  <a:pt x="513471" y="535936"/>
                  <a:pt x="511424" y="534959"/>
                  <a:pt x="509377" y="532915"/>
                </a:cubicBezTo>
                <a:lnTo>
                  <a:pt x="476000" y="499585"/>
                </a:lnTo>
                <a:lnTo>
                  <a:pt x="442534" y="532915"/>
                </a:lnTo>
                <a:cubicBezTo>
                  <a:pt x="439508" y="535936"/>
                  <a:pt x="435414" y="537003"/>
                  <a:pt x="431409" y="534959"/>
                </a:cubicBezTo>
                <a:cubicBezTo>
                  <a:pt x="427314" y="533892"/>
                  <a:pt x="425356" y="529893"/>
                  <a:pt x="425356" y="525804"/>
                </a:cubicBezTo>
                <a:lnTo>
                  <a:pt x="425356" y="465189"/>
                </a:lnTo>
                <a:lnTo>
                  <a:pt x="10147" y="465189"/>
                </a:lnTo>
                <a:cubicBezTo>
                  <a:pt x="4094" y="465189"/>
                  <a:pt x="0" y="461101"/>
                  <a:pt x="0" y="455057"/>
                </a:cubicBezTo>
                <a:lnTo>
                  <a:pt x="0" y="10132"/>
                </a:lnTo>
                <a:cubicBezTo>
                  <a:pt x="0" y="4088"/>
                  <a:pt x="4094" y="0"/>
                  <a:pt x="10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06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0BD81-563C-4D60-A2AA-A204208B4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735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E4C7C-26C4-4D17-9C68-09C274D5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BE0197-17CE-4CE9-8DE2-DC466328F2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98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DDF8F4-C957-4555-8EC0-071E216349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66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1B236-7D86-4C49-8FA1-E82987AF8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B71BE7-81B8-40D3-B75D-ED280242F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AF6A0-FC8A-4C0C-A98F-7A4220B3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B294-EA13-41CD-B9D7-59823EB2940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F5AEC8-34EA-4727-B55D-762568CF6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CEB6B-269A-4FE4-B544-314BDC40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04A4A-9F05-4D81-AD13-9E5727636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0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689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11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51C56F-041A-401F-BFC1-D968333280A3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289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3BAFDE8-3EFF-4548-BD93-65EAA5B53A9B}"/>
              </a:ext>
            </a:extLst>
          </p:cNvPr>
          <p:cNvSpPr/>
          <p:nvPr userDrawn="1"/>
        </p:nvSpPr>
        <p:spPr>
          <a:xfrm>
            <a:off x="0" y="1269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C08D1-C8C2-47BE-BC18-E543DC30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35904-D632-4B39-BF23-1636ACB1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F55FCF-E0EC-4309-AE29-0981B689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CDCED0"/>
              </a:clrFrom>
              <a:clrTo>
                <a:srgbClr val="CDCED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69" b="92372" l="35938" r="92336">
                        <a14:foregroundMark x1="43527" y1="37478" x2="43527" y2="37478"/>
                        <a14:foregroundMark x1="58358" y1="44048" x2="58358" y2="44048"/>
                        <a14:foregroundMark x1="43006" y1="27998" x2="43006" y2="27998"/>
                        <a14:foregroundMark x1="58358" y1="28527" x2="58358" y2="28527"/>
                        <a14:foregroundMark x1="58209" y1="41182" x2="58209" y2="41182"/>
                        <a14:foregroundMark x1="78199" y1="73413" x2="78199" y2="73413"/>
                        <a14:foregroundMark x1="85838" y1="70547" x2="85838" y2="70547"/>
                        <a14:backgroundMark x1="44221" y1="39109" x2="44221" y2="39109"/>
                        <a14:backgroundMark x1="49479" y1="79894" x2="49479" y2="79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39" r="5521" b="7354"/>
          <a:stretch/>
        </p:blipFill>
        <p:spPr>
          <a:xfrm>
            <a:off x="0" y="0"/>
            <a:ext cx="750632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87C3D8-012F-43E7-B244-F103C2158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C76C07-6520-4E05-8651-E2969BFAD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605009" y="2280227"/>
            <a:ext cx="2297545" cy="134689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0C4A50-F23D-4F3E-A5E5-381FE6826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39"/>
          <a:stretch/>
        </p:blipFill>
        <p:spPr>
          <a:xfrm>
            <a:off x="605008" y="3535360"/>
            <a:ext cx="2297545" cy="975573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FF1DF67-29A8-4490-982D-266DC2BFBC9A}"/>
              </a:ext>
            </a:extLst>
          </p:cNvPr>
          <p:cNvSpPr/>
          <p:nvPr userDrawn="1"/>
        </p:nvSpPr>
        <p:spPr>
          <a:xfrm>
            <a:off x="3418661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A98FAB7-CDE8-4D4E-84FA-88215700EC52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blipFill>
            <a:blip r:embed="rId7"/>
            <a:tile tx="0" ty="0" sx="100000" sy="100000" flip="none" algn="tl"/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BD491FD-93FB-4590-BBAE-B2851AAB124D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E03A5A-714A-4ADA-92A5-47399E3A31CB}"/>
              </a:ext>
            </a:extLst>
          </p:cNvPr>
          <p:cNvSpPr txBox="1"/>
          <p:nvPr userDrawn="1"/>
        </p:nvSpPr>
        <p:spPr>
          <a:xfrm>
            <a:off x="7889125" y="6264166"/>
            <a:ext cx="36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B10BFD-D417-4EC9-BE4C-13C5702B261A}"/>
              </a:ext>
            </a:extLst>
          </p:cNvPr>
          <p:cNvSpPr txBox="1"/>
          <p:nvPr userDrawn="1"/>
        </p:nvSpPr>
        <p:spPr>
          <a:xfrm>
            <a:off x="9372600" y="702564"/>
            <a:ext cx="2146300" cy="32316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Xiamen University</a:t>
            </a:r>
          </a:p>
        </p:txBody>
      </p:sp>
      <p:sp>
        <p:nvSpPr>
          <p:cNvPr id="40" name="book-hand-drawn-open-pages_35781">
            <a:extLst>
              <a:ext uri="{FF2B5EF4-FFF2-40B4-BE49-F238E27FC236}">
                <a16:creationId xmlns:a16="http://schemas.microsoft.com/office/drawing/2014/main" id="{721250D8-023D-4315-9E6C-8A2BD7313E1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887466" y="603251"/>
            <a:ext cx="530294" cy="432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A2388E-28E6-408E-A681-943DC24E68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98900" y="2018397"/>
            <a:ext cx="720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466B589-CD96-4BC7-8785-093A97CBAFD9}"/>
              </a:ext>
            </a:extLst>
          </p:cNvPr>
          <p:cNvCxnSpPr>
            <a:cxnSpLocks/>
          </p:cNvCxnSpPr>
          <p:nvPr userDrawn="1"/>
        </p:nvCxnSpPr>
        <p:spPr>
          <a:xfrm>
            <a:off x="4337760" y="3370260"/>
            <a:ext cx="716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BE4E6DCA-F24F-403C-8377-50ABFA68C8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760" y="2115127"/>
            <a:ext cx="7175500" cy="11493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438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E5ED1-E527-4E97-B452-8CBBE9A13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795C2-3DFF-4AC5-82A2-1FBCFE13CD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7AA61E-7003-48A1-B818-9D4D4F1E3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6" b="5371"/>
          <a:stretch/>
        </p:blipFill>
        <p:spPr>
          <a:xfrm flipH="1">
            <a:off x="3378598" y="0"/>
            <a:ext cx="8813402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07A4374-DCBC-4267-B4E3-B4BFCBAE5347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FFFFFF">
                  <a:alpha val="76000"/>
                </a:srgbClr>
              </a:gs>
              <a:gs pos="20000">
                <a:schemeClr val="bg1">
                  <a:alpha val="20000"/>
                </a:schemeClr>
              </a:gs>
              <a:gs pos="55000">
                <a:schemeClr val="bg1"/>
              </a:gs>
            </a:gsLst>
            <a:lin ang="1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A2D1D0A-8C84-48BE-B230-1741D27A508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E1A93AB-3527-4E56-A5CD-F65D9920EEA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gradFill flip="none" rotWithShape="1">
            <a:gsLst>
              <a:gs pos="64000">
                <a:schemeClr val="bg1"/>
              </a:gs>
              <a:gs pos="0">
                <a:schemeClr val="bg1"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BCAC0C-BF0D-4FF1-A850-6153CFFA7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6"/>
          <a:stretch/>
        </p:blipFill>
        <p:spPr>
          <a:xfrm>
            <a:off x="1566157" y="914532"/>
            <a:ext cx="1908000" cy="816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5A65C-102F-4271-BBFB-3BB2B47E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-5376" r="14840" b="41156"/>
          <a:stretch/>
        </p:blipFill>
        <p:spPr>
          <a:xfrm>
            <a:off x="698500" y="982993"/>
            <a:ext cx="828000" cy="74843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2F5724A-8117-4DEC-BD8A-9B95721298CC}"/>
              </a:ext>
            </a:extLst>
          </p:cNvPr>
          <p:cNvSpPr/>
          <p:nvPr userDrawn="1"/>
        </p:nvSpPr>
        <p:spPr>
          <a:xfrm>
            <a:off x="656600" y="174412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半闭框 15">
            <a:extLst>
              <a:ext uri="{FF2B5EF4-FFF2-40B4-BE49-F238E27FC236}">
                <a16:creationId xmlns:a16="http://schemas.microsoft.com/office/drawing/2014/main" id="{13FC535D-643A-4218-A6B2-D3B8B043680C}"/>
              </a:ext>
            </a:extLst>
          </p:cNvPr>
          <p:cNvSpPr/>
          <p:nvPr userDrawn="1"/>
        </p:nvSpPr>
        <p:spPr>
          <a:xfrm>
            <a:off x="774700" y="2692400"/>
            <a:ext cx="1800000" cy="360000"/>
          </a:xfrm>
          <a:prstGeom prst="halfFrame">
            <a:avLst>
              <a:gd name="adj1" fmla="val 8974"/>
              <a:gd name="adj2" fmla="val 11494"/>
            </a:avLst>
          </a:prstGeom>
          <a:gradFill flip="none" rotWithShape="1">
            <a:gsLst>
              <a:gs pos="99000">
                <a:schemeClr val="accent1"/>
              </a:gs>
              <a:gs pos="31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260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51C56F-041A-401F-BFC1-D968333280A3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0197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74538E-5831-4571-8910-625B68B9468A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466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9FC5-53A1-4FAF-B9AD-BD7F49A2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12697-BB95-4A13-B88C-BA77D7CA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2D10-E98F-42C1-AAF5-18524668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064252-1D8D-495B-A810-FFDAFAF0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7DEA0-047C-4A0B-A333-14058AA4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D9F771-A9EE-4C03-B98D-6BC17D05DB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528DAA-E06C-466E-AA6C-D070F2751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6" r="1" b="6093"/>
          <a:stretch/>
        </p:blipFill>
        <p:spPr>
          <a:xfrm>
            <a:off x="0" y="0"/>
            <a:ext cx="721823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2A4647-41AF-41BE-9AB4-686C4B150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06ACBF-9F52-4447-8AB1-B2F2EB47FEBA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7775141-FE87-45E5-9345-2C1D28F4EB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5" y="1993899"/>
            <a:ext cx="6145685" cy="6145685"/>
          </a:xfrm>
          <a:prstGeom prst="rect">
            <a:avLst/>
          </a:prstGeom>
          <a:noFill/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85A37F39-0E2B-47D3-953E-8D52E4B47FCD}"/>
              </a:ext>
            </a:extLst>
          </p:cNvPr>
          <p:cNvSpPr/>
          <p:nvPr userDrawn="1"/>
        </p:nvSpPr>
        <p:spPr>
          <a:xfrm>
            <a:off x="6707914" y="1980642"/>
            <a:ext cx="6145685" cy="6147915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8BF36D-81F4-4637-A6A8-2BD972742506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47C683-456F-4A9B-B2DB-FD85855151A3}"/>
              </a:ext>
            </a:extLst>
          </p:cNvPr>
          <p:cNvSpPr/>
          <p:nvPr userDrawn="1"/>
        </p:nvSpPr>
        <p:spPr>
          <a:xfrm>
            <a:off x="4127500" y="0"/>
            <a:ext cx="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C9BBFF-E8D9-400F-838C-00CB19BE155A}"/>
              </a:ext>
            </a:extLst>
          </p:cNvPr>
          <p:cNvSpPr/>
          <p:nvPr userDrawn="1"/>
        </p:nvSpPr>
        <p:spPr>
          <a:xfrm>
            <a:off x="4127500" y="3429000"/>
            <a:ext cx="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0D5A26-59D4-4757-8BBC-A1E0AAD53463}"/>
              </a:ext>
            </a:extLst>
          </p:cNvPr>
          <p:cNvSpPr txBox="1"/>
          <p:nvPr userDrawn="1"/>
        </p:nvSpPr>
        <p:spPr>
          <a:xfrm>
            <a:off x="547735" y="2543205"/>
            <a:ext cx="294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目录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0D7165-987F-4462-9E3E-DE3429043750}"/>
              </a:ext>
            </a:extLst>
          </p:cNvPr>
          <p:cNvSpPr txBox="1"/>
          <p:nvPr userDrawn="1"/>
        </p:nvSpPr>
        <p:spPr>
          <a:xfrm>
            <a:off x="533400" y="3506024"/>
            <a:ext cx="295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4506452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BC445A-D793-46AB-8C06-BE207D1F3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6948A2-A93E-4D9D-8A4C-EFB343AB7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EB1009-3536-4DD3-AA33-2197FF6EC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55" b="24053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42EF53-C712-43D2-A1A5-F5DE4A7D181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0E325E-50BE-491B-B1DA-92794665285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4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D9E5EC-70B5-4ABC-8D0C-77744992DB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4" y="4471942"/>
            <a:ext cx="6145685" cy="6145685"/>
          </a:xfrm>
          <a:prstGeom prst="rect">
            <a:avLst/>
          </a:prstGeom>
          <a:noFill/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81083201-35FB-4A63-B05F-487A607ED648}"/>
              </a:ext>
            </a:extLst>
          </p:cNvPr>
          <p:cNvSpPr/>
          <p:nvPr userDrawn="1"/>
        </p:nvSpPr>
        <p:spPr>
          <a:xfrm>
            <a:off x="2781586" y="4471942"/>
            <a:ext cx="6145685" cy="6147915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2BBCC2-5A8D-4181-A73F-47203018864F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B6D693-8CFB-44C8-8ADA-28E3E1A536B6}"/>
              </a:ext>
            </a:extLst>
          </p:cNvPr>
          <p:cNvSpPr/>
          <p:nvPr userDrawn="1"/>
        </p:nvSpPr>
        <p:spPr>
          <a:xfrm rot="16200000">
            <a:off x="3006000" y="351000"/>
            <a:ext cx="144000" cy="615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42F6FA-5692-478F-84FA-65A85A8D89B1}"/>
              </a:ext>
            </a:extLst>
          </p:cNvPr>
          <p:cNvSpPr/>
          <p:nvPr userDrawn="1"/>
        </p:nvSpPr>
        <p:spPr>
          <a:xfrm rot="16200000">
            <a:off x="9042000" y="351000"/>
            <a:ext cx="144000" cy="61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42579CB-0AF2-42F8-986C-B132C4528EA3}"/>
              </a:ext>
            </a:extLst>
          </p:cNvPr>
          <p:cNvSpPr/>
          <p:nvPr userDrawn="1"/>
        </p:nvSpPr>
        <p:spPr>
          <a:xfrm>
            <a:off x="1722000" y="1981199"/>
            <a:ext cx="8748000" cy="289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38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647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8CD17-2A18-4A4C-A93E-66F3738E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441ECF-6BA2-4961-8827-EB6DD2A5A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6A8F5-0634-427B-8E24-9F2D40D67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BCCDB7-D943-410D-8C12-22FADD0781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46B631-369C-48DA-8741-1A592272E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 b="13612"/>
          <a:stretch/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D93174-3908-4354-90AA-53D83FF806B9}"/>
              </a:ext>
            </a:extLst>
          </p:cNvPr>
          <p:cNvSpPr/>
          <p:nvPr userDrawn="1"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66E05D-9329-4DA0-9B95-A6476D1D9A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000" y1="43167" x2="11000" y2="43167"/>
                        <a14:foregroundMark x1="89000" y1="40833" x2="89000" y2="4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60" y="1010460"/>
            <a:ext cx="1408080" cy="1408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9653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64FD2D-C79C-495E-AC11-6E0AE47941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40B8AF-016A-4564-B25A-F0A7F03A5914}"/>
              </a:ext>
            </a:extLst>
          </p:cNvPr>
          <p:cNvSpPr>
            <a:spLocks noChangeAspect="1"/>
          </p:cNvSpPr>
          <p:nvPr userDrawn="1"/>
        </p:nvSpPr>
        <p:spPr>
          <a:xfrm>
            <a:off x="962275" y="1277903"/>
            <a:ext cx="3492000" cy="47209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4000" sy="104000" algn="ctr" rotWithShape="0">
              <a:schemeClr val="accent4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85393DF-6EAA-4C8E-8333-D3CE57AA1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7275" y="1394460"/>
            <a:ext cx="3302000" cy="44878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CC1064-B223-4544-A99B-F7FF950103F6}"/>
              </a:ext>
            </a:extLst>
          </p:cNvPr>
          <p:cNvSpPr/>
          <p:nvPr userDrawn="1"/>
        </p:nvSpPr>
        <p:spPr>
          <a:xfrm>
            <a:off x="5184275" y="1277903"/>
            <a:ext cx="6140450" cy="4720976"/>
          </a:xfrm>
          <a:prstGeom prst="rect">
            <a:avLst/>
          </a:prstGeom>
          <a:noFill/>
          <a:ln w="31750" cap="rnd" cmpd="sng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D9B77F-7522-48D2-9B1F-A5C9CDD69A5C}"/>
              </a:ext>
            </a:extLst>
          </p:cNvPr>
          <p:cNvCxnSpPr>
            <a:cxnSpLocks/>
          </p:cNvCxnSpPr>
          <p:nvPr userDrawn="1"/>
        </p:nvCxnSpPr>
        <p:spPr>
          <a:xfrm>
            <a:off x="5387475" y="2043271"/>
            <a:ext cx="2019165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33000">
                  <a:srgbClr val="E2778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751398-EEB6-49C8-8B57-CF758B336258}"/>
              </a:ext>
            </a:extLst>
          </p:cNvPr>
          <p:cNvGrpSpPr/>
          <p:nvPr userDrawn="1"/>
        </p:nvGrpSpPr>
        <p:grpSpPr>
          <a:xfrm>
            <a:off x="4518295" y="1308383"/>
            <a:ext cx="324000" cy="396000"/>
            <a:chOff x="7569200" y="1666240"/>
            <a:chExt cx="426720" cy="46034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8696B3-2A34-428B-AB0B-7CBFDFA21CF8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A236A7-C38C-4FBB-A036-A14821A938B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BDE903-D559-442F-9862-BA373C846144}"/>
              </a:ext>
            </a:extLst>
          </p:cNvPr>
          <p:cNvGrpSpPr/>
          <p:nvPr userDrawn="1"/>
        </p:nvGrpSpPr>
        <p:grpSpPr>
          <a:xfrm>
            <a:off x="4731655" y="1315033"/>
            <a:ext cx="324000" cy="396000"/>
            <a:chOff x="7569200" y="1666240"/>
            <a:chExt cx="426720" cy="46034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EF2331-8BC1-4D4B-A72A-24A782A02276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1F266DA-F856-4F22-B4B5-DD1013C3DEE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62743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6CE6E-0176-4576-88C7-92FF5BE9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9E4C76-B7B1-4FF5-8727-97F62E22C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A8C68D-98E4-4FE0-8A0E-47DE2BE17DED}"/>
              </a:ext>
            </a:extLst>
          </p:cNvPr>
          <p:cNvSpPr>
            <a:spLocks noChangeAspect="1"/>
          </p:cNvSpPr>
          <p:nvPr userDrawn="1"/>
        </p:nvSpPr>
        <p:spPr>
          <a:xfrm>
            <a:off x="510599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17A01B6-4E96-4371-A11A-7376E2698027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19600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61BCF2-D2AF-4BB2-8C24-F839CBF3A68E}"/>
              </a:ext>
            </a:extLst>
          </p:cNvPr>
          <p:cNvSpPr>
            <a:spLocks noChangeAspect="1"/>
          </p:cNvSpPr>
          <p:nvPr userDrawn="1"/>
        </p:nvSpPr>
        <p:spPr>
          <a:xfrm>
            <a:off x="133160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8717AC3F-C4BA-445B-A5C4-324675D453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42161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E97962-AD93-47AA-9C21-8F4FF0D2A59F}"/>
              </a:ext>
            </a:extLst>
          </p:cNvPr>
          <p:cNvSpPr>
            <a:spLocks noChangeAspect="1"/>
          </p:cNvSpPr>
          <p:nvPr userDrawn="1"/>
        </p:nvSpPr>
        <p:spPr>
          <a:xfrm>
            <a:off x="8874780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02C69A9-C4A0-4423-A4DB-67FB39E5FCD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964781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D5E4246-A803-4CC1-B326-6B1B2FABB102}"/>
              </a:ext>
            </a:extLst>
          </p:cNvPr>
          <p:cNvCxnSpPr>
            <a:cxnSpLocks/>
          </p:cNvCxnSpPr>
          <p:nvPr userDrawn="1"/>
        </p:nvCxnSpPr>
        <p:spPr>
          <a:xfrm>
            <a:off x="4208805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2A439D-C212-4979-AEA3-CCA49CDD49DF}"/>
              </a:ext>
            </a:extLst>
          </p:cNvPr>
          <p:cNvCxnSpPr>
            <a:cxnSpLocks/>
          </p:cNvCxnSpPr>
          <p:nvPr userDrawn="1"/>
        </p:nvCxnSpPr>
        <p:spPr>
          <a:xfrm>
            <a:off x="7980391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1041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01637-7051-471D-96D5-CFCA07F97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02EF9-EFA0-4CD7-9915-D08E4B2AF0A8}"/>
              </a:ext>
            </a:extLst>
          </p:cNvPr>
          <p:cNvSpPr>
            <a:spLocks noChangeAspect="1"/>
          </p:cNvSpPr>
          <p:nvPr userDrawn="1"/>
        </p:nvSpPr>
        <p:spPr>
          <a:xfrm>
            <a:off x="1288496" y="1342851"/>
            <a:ext cx="3455507" cy="45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46F50D5-365A-4DDC-95C3-091D058CCC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7313" y="1433595"/>
            <a:ext cx="3317875" cy="4354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0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74538E-5831-4571-8910-625B68B9468A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rgbClr val="E61C3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58863" l="9699" r="89967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9644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295A61-055A-4D8E-87C6-C9A61781C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1DBC84-4DB5-46F3-A60F-FE251DBC1914}"/>
              </a:ext>
            </a:extLst>
          </p:cNvPr>
          <p:cNvSpPr/>
          <p:nvPr userDrawn="1"/>
        </p:nvSpPr>
        <p:spPr>
          <a:xfrm>
            <a:off x="985886" y="1706252"/>
            <a:ext cx="10220227" cy="4219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5BDF94-F9BF-4604-908B-9E3DDDCB5B2D}"/>
              </a:ext>
            </a:extLst>
          </p:cNvPr>
          <p:cNvSpPr/>
          <p:nvPr userDrawn="1"/>
        </p:nvSpPr>
        <p:spPr>
          <a:xfrm>
            <a:off x="1395166" y="1130299"/>
            <a:ext cx="320512" cy="83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72D4AB5-CF03-4BFE-B16D-5D071CAA1C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5886" y="2318995"/>
            <a:ext cx="4943574" cy="36066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4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0" y="3464999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637001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929193" y="1240809"/>
            <a:ext cx="10332000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8063" y="1288639"/>
            <a:ext cx="10182225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F658B-C44E-4613-83F7-F24C7C30DA25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97098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-1614" y="1119339"/>
            <a:ext cx="12192000" cy="2713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263374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1438305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81382" y="3373195"/>
            <a:ext cx="4134208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DD8A44-47C1-4D48-92F8-1ED1A225FD65}"/>
              </a:ext>
            </a:extLst>
          </p:cNvPr>
          <p:cNvSpPr>
            <a:spLocks/>
          </p:cNvSpPr>
          <p:nvPr userDrawn="1"/>
        </p:nvSpPr>
        <p:spPr>
          <a:xfrm>
            <a:off x="6333334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0399ED78-77E3-477A-BE8B-BD75463FD2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6411" y="3373195"/>
            <a:ext cx="4134208" cy="2470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251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2EC07-DA98-4B4D-9959-8F15B2572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474B06-F346-4B00-99EE-22EC95355F5C}"/>
              </a:ext>
            </a:extLst>
          </p:cNvPr>
          <p:cNvSpPr/>
          <p:nvPr userDrawn="1"/>
        </p:nvSpPr>
        <p:spPr>
          <a:xfrm>
            <a:off x="8222172" y="2563108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4">
            <a:extLst>
              <a:ext uri="{FF2B5EF4-FFF2-40B4-BE49-F238E27FC236}">
                <a16:creationId xmlns:a16="http://schemas.microsoft.com/office/drawing/2014/main" id="{A621AF99-BB2D-4EA5-97C8-FFE657DD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2233" y="2749550"/>
            <a:ext cx="3025775" cy="33845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5B252F-8A36-43A0-9883-6AE2236957B0}"/>
              </a:ext>
            </a:extLst>
          </p:cNvPr>
          <p:cNvSpPr/>
          <p:nvPr userDrawn="1"/>
        </p:nvSpPr>
        <p:spPr>
          <a:xfrm>
            <a:off x="1253993" y="1235500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60FB3270-83D2-4E63-8FCA-8CAA21F30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4054" y="1421942"/>
            <a:ext cx="3025775" cy="3384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199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707A48F-ABDD-455B-A053-8BD73F810EDB}"/>
              </a:ext>
            </a:extLst>
          </p:cNvPr>
          <p:cNvSpPr>
            <a:spLocks noChangeAspect="1"/>
          </p:cNvSpPr>
          <p:nvPr userDrawn="1"/>
        </p:nvSpPr>
        <p:spPr>
          <a:xfrm>
            <a:off x="1050796" y="1406550"/>
            <a:ext cx="7469036" cy="44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2DE6D2-0F60-4FC0-A54F-A0CEF63D5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9F7472D-9606-41E2-AD62-F6457BCC1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1489075"/>
            <a:ext cx="2620963" cy="42989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86C22B3-8377-4B80-B4A0-620AA6A93C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1489074"/>
            <a:ext cx="4430630" cy="21968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E990702-F784-49BC-B118-FBE93C60CC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9700" y="3808413"/>
            <a:ext cx="2146300" cy="19796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98A126A2-6C26-491F-954B-6DF773AFE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4030" y="3808413"/>
            <a:ext cx="2146300" cy="19796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102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B44D11B-A6A5-4F02-A486-3417897E9D03}"/>
              </a:ext>
            </a:extLst>
          </p:cNvPr>
          <p:cNvSpPr/>
          <p:nvPr userDrawn="1"/>
        </p:nvSpPr>
        <p:spPr>
          <a:xfrm>
            <a:off x="0" y="1940546"/>
            <a:ext cx="12192000" cy="3402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CDE0EF-52E9-4A8C-AB9A-E6BCC59CD6EE}"/>
              </a:ext>
            </a:extLst>
          </p:cNvPr>
          <p:cNvSpPr/>
          <p:nvPr userDrawn="1"/>
        </p:nvSpPr>
        <p:spPr>
          <a:xfrm rot="16200000">
            <a:off x="6066000" y="-798509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B6703-014A-4D14-A54B-BAF4CD43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A5EFAF-5D61-4650-A796-C19406AC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0350DB-82F4-4828-A162-DB9BE16F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D08A9291-4064-4727-9405-5CD59E635EF4}"/>
              </a:ext>
            </a:extLst>
          </p:cNvPr>
          <p:cNvSpPr>
            <a:spLocks noChangeAspect="1"/>
          </p:cNvSpPr>
          <p:nvPr userDrawn="1"/>
        </p:nvSpPr>
        <p:spPr>
          <a:xfrm>
            <a:off x="7490414" y="1226859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AF55D4B-FB04-4873-A955-A5E2C446C6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811" y="1292718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0CA3CC0-D3F0-4F3B-8C2A-C82A62BA211B}"/>
              </a:ext>
            </a:extLst>
          </p:cNvPr>
          <p:cNvSpPr>
            <a:spLocks noChangeAspect="1"/>
          </p:cNvSpPr>
          <p:nvPr userDrawn="1"/>
        </p:nvSpPr>
        <p:spPr>
          <a:xfrm>
            <a:off x="8844052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52EE154-75A6-4370-9FD6-30B61B4064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20449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B3A157F9-2B83-4811-8BF8-6DDEAC1D031B}"/>
              </a:ext>
            </a:extLst>
          </p:cNvPr>
          <p:cNvSpPr>
            <a:spLocks noChangeAspect="1"/>
          </p:cNvSpPr>
          <p:nvPr userDrawn="1"/>
        </p:nvSpPr>
        <p:spPr>
          <a:xfrm>
            <a:off x="6136776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DEF81CB-4468-40BF-A2D4-25C4CE5F0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3173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818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9E37DF3-1C4C-4E2E-AA35-265B43C16226}"/>
              </a:ext>
            </a:extLst>
          </p:cNvPr>
          <p:cNvSpPr/>
          <p:nvPr userDrawn="1"/>
        </p:nvSpPr>
        <p:spPr>
          <a:xfrm>
            <a:off x="0" y="2281807"/>
            <a:ext cx="12192000" cy="2809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31DC9A-A2CF-4D95-A1E4-8D2FFEA5D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14B537-F469-44EE-BBBB-42A4D629107A}"/>
              </a:ext>
            </a:extLst>
          </p:cNvPr>
          <p:cNvSpPr>
            <a:spLocks noChangeAspect="1"/>
          </p:cNvSpPr>
          <p:nvPr userDrawn="1"/>
        </p:nvSpPr>
        <p:spPr>
          <a:xfrm>
            <a:off x="4206000" y="1742200"/>
            <a:ext cx="3780000" cy="37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99410E6-241C-4DAF-AE70-6D9D88A286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6000" y="1832200"/>
            <a:ext cx="3600000" cy="3600000"/>
          </a:xfrm>
          <a:custGeom>
            <a:avLst/>
            <a:gdLst>
              <a:gd name="connsiteX0" fmla="*/ 1715679 w 3431358"/>
              <a:gd name="connsiteY0" fmla="*/ 0 h 3431358"/>
              <a:gd name="connsiteX1" fmla="*/ 3431358 w 3431358"/>
              <a:gd name="connsiteY1" fmla="*/ 1715679 h 3431358"/>
              <a:gd name="connsiteX2" fmla="*/ 1715679 w 3431358"/>
              <a:gd name="connsiteY2" fmla="*/ 3431358 h 3431358"/>
              <a:gd name="connsiteX3" fmla="*/ 0 w 3431358"/>
              <a:gd name="connsiteY3" fmla="*/ 1715679 h 3431358"/>
              <a:gd name="connsiteX4" fmla="*/ 1715679 w 3431358"/>
              <a:gd name="connsiteY4" fmla="*/ 0 h 34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358" h="3431358">
                <a:moveTo>
                  <a:pt x="1715679" y="0"/>
                </a:moveTo>
                <a:cubicBezTo>
                  <a:pt x="2663222" y="0"/>
                  <a:pt x="3431358" y="768136"/>
                  <a:pt x="3431358" y="1715679"/>
                </a:cubicBezTo>
                <a:cubicBezTo>
                  <a:pt x="3431358" y="2663222"/>
                  <a:pt x="2663222" y="3431358"/>
                  <a:pt x="1715679" y="3431358"/>
                </a:cubicBezTo>
                <a:cubicBezTo>
                  <a:pt x="768136" y="3431358"/>
                  <a:pt x="0" y="2663222"/>
                  <a:pt x="0" y="1715679"/>
                </a:cubicBezTo>
                <a:cubicBezTo>
                  <a:pt x="0" y="768136"/>
                  <a:pt x="768136" y="0"/>
                  <a:pt x="17156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28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2B50B40-C50E-4AFE-AC75-17ED46C85943}"/>
              </a:ext>
            </a:extLst>
          </p:cNvPr>
          <p:cNvSpPr/>
          <p:nvPr userDrawn="1"/>
        </p:nvSpPr>
        <p:spPr>
          <a:xfrm>
            <a:off x="3874416" y="1130300"/>
            <a:ext cx="7644484" cy="5003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E59453-8BCC-4474-94ED-A9C80869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5507AE-7000-49FD-AD68-E2E718DA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66BFAB-3C74-4683-A693-6212FA1B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3CA9A9F5-EAD3-4181-87CC-B7B06768EA81}"/>
              </a:ext>
            </a:extLst>
          </p:cNvPr>
          <p:cNvSpPr/>
          <p:nvPr userDrawn="1"/>
        </p:nvSpPr>
        <p:spPr>
          <a:xfrm>
            <a:off x="761215" y="1677972"/>
            <a:ext cx="4883084" cy="3643204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897B749-464B-4C86-ADA2-1C29508DB6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769895"/>
            <a:ext cx="4729113" cy="3459358"/>
          </a:xfrm>
          <a:custGeom>
            <a:avLst/>
            <a:gdLst>
              <a:gd name="connsiteX0" fmla="*/ 0 w 4729113"/>
              <a:gd name="connsiteY0" fmla="*/ 0 h 3459358"/>
              <a:gd name="connsiteX1" fmla="*/ 4152542 w 4729113"/>
              <a:gd name="connsiteY1" fmla="*/ 0 h 3459358"/>
              <a:gd name="connsiteX2" fmla="*/ 4729113 w 4729113"/>
              <a:gd name="connsiteY2" fmla="*/ 576571 h 3459358"/>
              <a:gd name="connsiteX3" fmla="*/ 4729113 w 4729113"/>
              <a:gd name="connsiteY3" fmla="*/ 3459358 h 3459358"/>
              <a:gd name="connsiteX4" fmla="*/ 0 w 4729113"/>
              <a:gd name="connsiteY4" fmla="*/ 3459358 h 345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9113" h="3459358">
                <a:moveTo>
                  <a:pt x="0" y="0"/>
                </a:moveTo>
                <a:lnTo>
                  <a:pt x="4152542" y="0"/>
                </a:lnTo>
                <a:lnTo>
                  <a:pt x="4729113" y="576571"/>
                </a:lnTo>
                <a:lnTo>
                  <a:pt x="4729113" y="3459358"/>
                </a:lnTo>
                <a:lnTo>
                  <a:pt x="0" y="34593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851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52559A-58E8-4C3E-BA5E-98C648D11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833822C-7D8B-4009-A2E0-6C1EE111CC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298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2D76F7-7FD4-479E-8523-5DF62DD23696}"/>
              </a:ext>
            </a:extLst>
          </p:cNvPr>
          <p:cNvSpPr/>
          <p:nvPr userDrawn="1"/>
        </p:nvSpPr>
        <p:spPr>
          <a:xfrm rot="16200000">
            <a:off x="3012000" y="417002"/>
            <a:ext cx="72000" cy="60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790CF2-25CA-43CF-A150-8493EF3CC7FD}"/>
              </a:ext>
            </a:extLst>
          </p:cNvPr>
          <p:cNvSpPr/>
          <p:nvPr userDrawn="1"/>
        </p:nvSpPr>
        <p:spPr>
          <a:xfrm rot="16200000">
            <a:off x="9108000" y="417000"/>
            <a:ext cx="7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01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FA3BD1-F5FA-4ED4-8D63-6BCFBDBD5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: 折角 1">
            <a:extLst>
              <a:ext uri="{FF2B5EF4-FFF2-40B4-BE49-F238E27FC236}">
                <a16:creationId xmlns:a16="http://schemas.microsoft.com/office/drawing/2014/main" id="{78E3F809-5EA0-4D46-AE96-0E5F584F4C3C}"/>
              </a:ext>
            </a:extLst>
          </p:cNvPr>
          <p:cNvSpPr/>
          <p:nvPr userDrawn="1"/>
        </p:nvSpPr>
        <p:spPr>
          <a:xfrm>
            <a:off x="1005525" y="1253764"/>
            <a:ext cx="10180949" cy="4694549"/>
          </a:xfrm>
          <a:prstGeom prst="foldedCorner">
            <a:avLst>
              <a:gd name="adj" fmla="val 1265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4DD451A-0797-46FF-B61E-743E2A962EB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483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59DFE2-27BD-43FB-8B4C-409E7C44A0B3}"/>
              </a:ext>
            </a:extLst>
          </p:cNvPr>
          <p:cNvCxnSpPr>
            <a:cxnSpLocks/>
          </p:cNvCxnSpPr>
          <p:nvPr userDrawn="1"/>
        </p:nvCxnSpPr>
        <p:spPr>
          <a:xfrm>
            <a:off x="1005525" y="1260701"/>
            <a:ext cx="0" cy="4694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9FC5-53A1-4FAF-B9AD-BD7F49A2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12697-BB95-4A13-B88C-BA77D7CA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2D10-E98F-42C1-AAF5-18524668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064252-1D8D-495B-A810-FFDAFAF0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7DEA0-047C-4A0B-A333-14058AA4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D9F771-A9EE-4C03-B98D-6BC17D05DB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528DAA-E06C-466E-AA6C-D070F2751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6" r="1" b="6093"/>
          <a:stretch/>
        </p:blipFill>
        <p:spPr>
          <a:xfrm>
            <a:off x="0" y="0"/>
            <a:ext cx="721823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2A4647-41AF-41BE-9AB4-686C4B150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06ACBF-9F52-4447-8AB1-B2F2EB47FEBA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7775141-FE87-45E5-9345-2C1D28F4EB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5" y="1993899"/>
            <a:ext cx="6145685" cy="6145685"/>
          </a:xfrm>
          <a:prstGeom prst="rect">
            <a:avLst/>
          </a:prstGeom>
          <a:noFill/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85A37F39-0E2B-47D3-953E-8D52E4B47FCD}"/>
              </a:ext>
            </a:extLst>
          </p:cNvPr>
          <p:cNvSpPr/>
          <p:nvPr userDrawn="1"/>
        </p:nvSpPr>
        <p:spPr>
          <a:xfrm>
            <a:off x="6707914" y="1980642"/>
            <a:ext cx="6145685" cy="6147915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8BF36D-81F4-4637-A6A8-2BD972742506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47C683-456F-4A9B-B2DB-FD85855151A3}"/>
              </a:ext>
            </a:extLst>
          </p:cNvPr>
          <p:cNvSpPr/>
          <p:nvPr userDrawn="1"/>
        </p:nvSpPr>
        <p:spPr>
          <a:xfrm>
            <a:off x="4127500" y="0"/>
            <a:ext cx="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C9BBFF-E8D9-400F-838C-00CB19BE155A}"/>
              </a:ext>
            </a:extLst>
          </p:cNvPr>
          <p:cNvSpPr/>
          <p:nvPr userDrawn="1"/>
        </p:nvSpPr>
        <p:spPr>
          <a:xfrm>
            <a:off x="4127500" y="3429000"/>
            <a:ext cx="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0D5A26-59D4-4757-8BBC-A1E0AAD53463}"/>
              </a:ext>
            </a:extLst>
          </p:cNvPr>
          <p:cNvSpPr txBox="1"/>
          <p:nvPr userDrawn="1"/>
        </p:nvSpPr>
        <p:spPr>
          <a:xfrm>
            <a:off x="547735" y="2543205"/>
            <a:ext cx="294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目录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0D7165-987F-4462-9E3E-DE3429043750}"/>
              </a:ext>
            </a:extLst>
          </p:cNvPr>
          <p:cNvSpPr txBox="1"/>
          <p:nvPr userDrawn="1"/>
        </p:nvSpPr>
        <p:spPr>
          <a:xfrm>
            <a:off x="533400" y="3506024"/>
            <a:ext cx="295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6369702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3820-7F4D-461E-B6DD-B33DC5D9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F2D3BF-B77C-4C12-8612-01E19F4CE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A186228-052C-4503-913C-038F093D46C6}"/>
              </a:ext>
            </a:extLst>
          </p:cNvPr>
          <p:cNvSpPr/>
          <p:nvPr userDrawn="1"/>
        </p:nvSpPr>
        <p:spPr>
          <a:xfrm>
            <a:off x="1594308" y="1722323"/>
            <a:ext cx="9657892" cy="4478517"/>
          </a:xfrm>
          <a:custGeom>
            <a:avLst/>
            <a:gdLst>
              <a:gd name="connsiteX0" fmla="*/ 0 w 9866984"/>
              <a:gd name="connsiteY0" fmla="*/ 0 h 4630917"/>
              <a:gd name="connsiteX1" fmla="*/ 9866984 w 9866984"/>
              <a:gd name="connsiteY1" fmla="*/ 0 h 4630917"/>
              <a:gd name="connsiteX2" fmla="*/ 9866984 w 9866984"/>
              <a:gd name="connsiteY2" fmla="*/ 4178431 h 4630917"/>
              <a:gd name="connsiteX3" fmla="*/ 9178696 w 9866984"/>
              <a:gd name="connsiteY3" fmla="*/ 4178431 h 4630917"/>
              <a:gd name="connsiteX4" fmla="*/ 9178696 w 9866984"/>
              <a:gd name="connsiteY4" fmla="*/ 4630917 h 4630917"/>
              <a:gd name="connsiteX5" fmla="*/ 8726210 w 9866984"/>
              <a:gd name="connsiteY5" fmla="*/ 4178431 h 4630917"/>
              <a:gd name="connsiteX6" fmla="*/ 0 w 9866984"/>
              <a:gd name="connsiteY6" fmla="*/ 4178431 h 463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6984" h="4630917">
                <a:moveTo>
                  <a:pt x="0" y="0"/>
                </a:moveTo>
                <a:lnTo>
                  <a:pt x="9866984" y="0"/>
                </a:lnTo>
                <a:lnTo>
                  <a:pt x="9866984" y="4178431"/>
                </a:lnTo>
                <a:lnTo>
                  <a:pt x="9178696" y="4178431"/>
                </a:lnTo>
                <a:lnTo>
                  <a:pt x="9178696" y="4630917"/>
                </a:lnTo>
                <a:lnTo>
                  <a:pt x="8726210" y="4178431"/>
                </a:lnTo>
                <a:lnTo>
                  <a:pt x="0" y="4178431"/>
                </a:lnTo>
                <a:close/>
              </a:path>
            </a:pathLst>
          </a:cu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33D11C-CF89-499B-9DE8-365FB2628B0A}"/>
              </a:ext>
            </a:extLst>
          </p:cNvPr>
          <p:cNvSpPr/>
          <p:nvPr userDrawn="1"/>
        </p:nvSpPr>
        <p:spPr>
          <a:xfrm>
            <a:off x="939800" y="1287020"/>
            <a:ext cx="9982200" cy="4283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4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24524-58B3-46E3-86B9-5532F83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B26DF9-E709-49B8-9421-C487F088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505DDD-67BB-4E6B-8966-BE4E1046127F}"/>
              </a:ext>
            </a:extLst>
          </p:cNvPr>
          <p:cNvSpPr/>
          <p:nvPr userDrawn="1"/>
        </p:nvSpPr>
        <p:spPr>
          <a:xfrm>
            <a:off x="5383437" y="855980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907849C-6EC5-4F01-836C-AB3B6F06E0A1}"/>
              </a:ext>
            </a:extLst>
          </p:cNvPr>
          <p:cNvCxnSpPr>
            <a:cxnSpLocks/>
          </p:cNvCxnSpPr>
          <p:nvPr userDrawn="1"/>
        </p:nvCxnSpPr>
        <p:spPr>
          <a:xfrm>
            <a:off x="10755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C3EBB3-ABAF-44D8-A82B-EA7117D66B7A}"/>
              </a:ext>
            </a:extLst>
          </p:cNvPr>
          <p:cNvCxnSpPr>
            <a:cxnSpLocks/>
          </p:cNvCxnSpPr>
          <p:nvPr userDrawn="1"/>
        </p:nvCxnSpPr>
        <p:spPr>
          <a:xfrm>
            <a:off x="10755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53B9764-F017-4D85-B8D1-CA0D1A64862D}"/>
              </a:ext>
            </a:extLst>
          </p:cNvPr>
          <p:cNvSpPr/>
          <p:nvPr userDrawn="1"/>
        </p:nvSpPr>
        <p:spPr>
          <a:xfrm flipV="1">
            <a:off x="5383436" y="4202271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ADABED-4DED-4E47-9C85-54603DDE8E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1AD1CA-1070-439C-8EA2-E7878E5ABDD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1711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015238-8004-44C2-99FE-44C62477F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30" name="education-certificate-hand-drawn-document_57367">
            <a:extLst>
              <a:ext uri="{FF2B5EF4-FFF2-40B4-BE49-F238E27FC236}">
                <a16:creationId xmlns:a16="http://schemas.microsoft.com/office/drawing/2014/main" id="{B8CCE645-4036-49B9-910F-7DE45EF0AE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020569" y="3732119"/>
            <a:ext cx="3172844" cy="2361917"/>
          </a:xfrm>
          <a:custGeom>
            <a:avLst/>
            <a:gdLst>
              <a:gd name="connsiteX0" fmla="*/ 445560 w 607639"/>
              <a:gd name="connsiteY0" fmla="*/ 430793 h 536011"/>
              <a:gd name="connsiteX1" fmla="*/ 445560 w 607639"/>
              <a:gd name="connsiteY1" fmla="*/ 455057 h 536011"/>
              <a:gd name="connsiteX2" fmla="*/ 445560 w 607639"/>
              <a:gd name="connsiteY2" fmla="*/ 501541 h 536011"/>
              <a:gd name="connsiteX3" fmla="*/ 468880 w 607639"/>
              <a:gd name="connsiteY3" fmla="*/ 478343 h 536011"/>
              <a:gd name="connsiteX4" fmla="*/ 476000 w 607639"/>
              <a:gd name="connsiteY4" fmla="*/ 475321 h 536011"/>
              <a:gd name="connsiteX5" fmla="*/ 483032 w 607639"/>
              <a:gd name="connsiteY5" fmla="*/ 478343 h 536011"/>
              <a:gd name="connsiteX6" fmla="*/ 506351 w 607639"/>
              <a:gd name="connsiteY6" fmla="*/ 501541 h 536011"/>
              <a:gd name="connsiteX7" fmla="*/ 506351 w 607639"/>
              <a:gd name="connsiteY7" fmla="*/ 455057 h 536011"/>
              <a:gd name="connsiteX8" fmla="*/ 506351 w 607639"/>
              <a:gd name="connsiteY8" fmla="*/ 430793 h 536011"/>
              <a:gd name="connsiteX9" fmla="*/ 445560 w 607639"/>
              <a:gd name="connsiteY9" fmla="*/ 430793 h 536011"/>
              <a:gd name="connsiteX10" fmla="*/ 526574 w 607639"/>
              <a:gd name="connsiteY10" fmla="*/ 323613 h 536011"/>
              <a:gd name="connsiteX11" fmla="*/ 536721 w 607639"/>
              <a:gd name="connsiteY11" fmla="*/ 333739 h 536011"/>
              <a:gd name="connsiteX12" fmla="*/ 476020 w 607639"/>
              <a:gd name="connsiteY12" fmla="*/ 394320 h 536011"/>
              <a:gd name="connsiteX13" fmla="*/ 465873 w 607639"/>
              <a:gd name="connsiteY13" fmla="*/ 384282 h 536011"/>
              <a:gd name="connsiteX14" fmla="*/ 476020 w 607639"/>
              <a:gd name="connsiteY14" fmla="*/ 374156 h 536011"/>
              <a:gd name="connsiteX15" fmla="*/ 516517 w 607639"/>
              <a:gd name="connsiteY15" fmla="*/ 333739 h 536011"/>
              <a:gd name="connsiteX16" fmla="*/ 526574 w 607639"/>
              <a:gd name="connsiteY16" fmla="*/ 323613 h 536011"/>
              <a:gd name="connsiteX17" fmla="*/ 263262 w 607639"/>
              <a:gd name="connsiteY17" fmla="*/ 303361 h 536011"/>
              <a:gd name="connsiteX18" fmla="*/ 344235 w 607639"/>
              <a:gd name="connsiteY18" fmla="*/ 303361 h 536011"/>
              <a:gd name="connsiteX19" fmla="*/ 354379 w 607639"/>
              <a:gd name="connsiteY19" fmla="*/ 313487 h 536011"/>
              <a:gd name="connsiteX20" fmla="*/ 344235 w 607639"/>
              <a:gd name="connsiteY20" fmla="*/ 323613 h 536011"/>
              <a:gd name="connsiteX21" fmla="*/ 263262 w 607639"/>
              <a:gd name="connsiteY21" fmla="*/ 323613 h 536011"/>
              <a:gd name="connsiteX22" fmla="*/ 253118 w 607639"/>
              <a:gd name="connsiteY22" fmla="*/ 313487 h 536011"/>
              <a:gd name="connsiteX23" fmla="*/ 263262 w 607639"/>
              <a:gd name="connsiteY23" fmla="*/ 303361 h 536011"/>
              <a:gd name="connsiteX24" fmla="*/ 141756 w 607639"/>
              <a:gd name="connsiteY24" fmla="*/ 303361 h 536011"/>
              <a:gd name="connsiteX25" fmla="*/ 222786 w 607639"/>
              <a:gd name="connsiteY25" fmla="*/ 303361 h 536011"/>
              <a:gd name="connsiteX26" fmla="*/ 232937 w 607639"/>
              <a:gd name="connsiteY26" fmla="*/ 313487 h 536011"/>
              <a:gd name="connsiteX27" fmla="*/ 222786 w 607639"/>
              <a:gd name="connsiteY27" fmla="*/ 323613 h 536011"/>
              <a:gd name="connsiteX28" fmla="*/ 141756 w 607639"/>
              <a:gd name="connsiteY28" fmla="*/ 323613 h 536011"/>
              <a:gd name="connsiteX29" fmla="*/ 131605 w 607639"/>
              <a:gd name="connsiteY29" fmla="*/ 313487 h 536011"/>
              <a:gd name="connsiteX30" fmla="*/ 141756 w 607639"/>
              <a:gd name="connsiteY30" fmla="*/ 303361 h 536011"/>
              <a:gd name="connsiteX31" fmla="*/ 475997 w 607639"/>
              <a:gd name="connsiteY31" fmla="*/ 273018 h 536011"/>
              <a:gd name="connsiteX32" fmla="*/ 486055 w 607639"/>
              <a:gd name="connsiteY32" fmla="*/ 283154 h 536011"/>
              <a:gd name="connsiteX33" fmla="*/ 475997 w 607639"/>
              <a:gd name="connsiteY33" fmla="*/ 293291 h 536011"/>
              <a:gd name="connsiteX34" fmla="*/ 435411 w 607639"/>
              <a:gd name="connsiteY34" fmla="*/ 333748 h 536011"/>
              <a:gd name="connsiteX35" fmla="*/ 425354 w 607639"/>
              <a:gd name="connsiteY35" fmla="*/ 343795 h 536011"/>
              <a:gd name="connsiteX36" fmla="*/ 415207 w 607639"/>
              <a:gd name="connsiteY36" fmla="*/ 333748 h 536011"/>
              <a:gd name="connsiteX37" fmla="*/ 475997 w 607639"/>
              <a:gd name="connsiteY37" fmla="*/ 273018 h 536011"/>
              <a:gd name="connsiteX38" fmla="*/ 476000 w 607639"/>
              <a:gd name="connsiteY38" fmla="*/ 252770 h 536011"/>
              <a:gd name="connsiteX39" fmla="*/ 394916 w 607639"/>
              <a:gd name="connsiteY39" fmla="*/ 333738 h 536011"/>
              <a:gd name="connsiteX40" fmla="*/ 395005 w 607639"/>
              <a:gd name="connsiteY40" fmla="*/ 337382 h 536011"/>
              <a:gd name="connsiteX41" fmla="*/ 395094 w 607639"/>
              <a:gd name="connsiteY41" fmla="*/ 338449 h 536011"/>
              <a:gd name="connsiteX42" fmla="*/ 395272 w 607639"/>
              <a:gd name="connsiteY42" fmla="*/ 341204 h 536011"/>
              <a:gd name="connsiteX43" fmla="*/ 395451 w 607639"/>
              <a:gd name="connsiteY43" fmla="*/ 342359 h 536011"/>
              <a:gd name="connsiteX44" fmla="*/ 395807 w 607639"/>
              <a:gd name="connsiteY44" fmla="*/ 345292 h 536011"/>
              <a:gd name="connsiteX45" fmla="*/ 396074 w 607639"/>
              <a:gd name="connsiteY45" fmla="*/ 347159 h 536011"/>
              <a:gd name="connsiteX46" fmla="*/ 396341 w 607639"/>
              <a:gd name="connsiteY46" fmla="*/ 348403 h 536011"/>
              <a:gd name="connsiteX47" fmla="*/ 422508 w 607639"/>
              <a:gd name="connsiteY47" fmla="*/ 394353 h 536011"/>
              <a:gd name="connsiteX48" fmla="*/ 423042 w 607639"/>
              <a:gd name="connsiteY48" fmla="*/ 394798 h 536011"/>
              <a:gd name="connsiteX49" fmla="*/ 424822 w 607639"/>
              <a:gd name="connsiteY49" fmla="*/ 396309 h 536011"/>
              <a:gd name="connsiteX50" fmla="*/ 476000 w 607639"/>
              <a:gd name="connsiteY50" fmla="*/ 414617 h 536011"/>
              <a:gd name="connsiteX51" fmla="*/ 556995 w 607639"/>
              <a:gd name="connsiteY51" fmla="*/ 333738 h 536011"/>
              <a:gd name="connsiteX52" fmla="*/ 549163 w 607639"/>
              <a:gd name="connsiteY52" fmla="*/ 299253 h 536011"/>
              <a:gd name="connsiteX53" fmla="*/ 547828 w 607639"/>
              <a:gd name="connsiteY53" fmla="*/ 297298 h 536011"/>
              <a:gd name="connsiteX54" fmla="*/ 490330 w 607639"/>
              <a:gd name="connsiteY54" fmla="*/ 254103 h 536011"/>
              <a:gd name="connsiteX55" fmla="*/ 489618 w 607639"/>
              <a:gd name="connsiteY55" fmla="*/ 254014 h 536011"/>
              <a:gd name="connsiteX56" fmla="*/ 487482 w 607639"/>
              <a:gd name="connsiteY56" fmla="*/ 253659 h 536011"/>
              <a:gd name="connsiteX57" fmla="*/ 484901 w 607639"/>
              <a:gd name="connsiteY57" fmla="*/ 253303 h 536011"/>
              <a:gd name="connsiteX58" fmla="*/ 483388 w 607639"/>
              <a:gd name="connsiteY58" fmla="*/ 253126 h 536011"/>
              <a:gd name="connsiteX59" fmla="*/ 480718 w 607639"/>
              <a:gd name="connsiteY59" fmla="*/ 252948 h 536011"/>
              <a:gd name="connsiteX60" fmla="*/ 479649 w 607639"/>
              <a:gd name="connsiteY60" fmla="*/ 252859 h 536011"/>
              <a:gd name="connsiteX61" fmla="*/ 476000 w 607639"/>
              <a:gd name="connsiteY61" fmla="*/ 252770 h 536011"/>
              <a:gd name="connsiteX62" fmla="*/ 202576 w 607639"/>
              <a:gd name="connsiteY62" fmla="*/ 252765 h 536011"/>
              <a:gd name="connsiteX63" fmla="*/ 344236 w 607639"/>
              <a:gd name="connsiteY63" fmla="*/ 252765 h 536011"/>
              <a:gd name="connsiteX64" fmla="*/ 354380 w 607639"/>
              <a:gd name="connsiteY64" fmla="*/ 262891 h 536011"/>
              <a:gd name="connsiteX65" fmla="*/ 344236 w 607639"/>
              <a:gd name="connsiteY65" fmla="*/ 273017 h 536011"/>
              <a:gd name="connsiteX66" fmla="*/ 202576 w 607639"/>
              <a:gd name="connsiteY66" fmla="*/ 273017 h 536011"/>
              <a:gd name="connsiteX67" fmla="*/ 192432 w 607639"/>
              <a:gd name="connsiteY67" fmla="*/ 262891 h 536011"/>
              <a:gd name="connsiteX68" fmla="*/ 202576 w 607639"/>
              <a:gd name="connsiteY68" fmla="*/ 252765 h 536011"/>
              <a:gd name="connsiteX69" fmla="*/ 141753 w 607639"/>
              <a:gd name="connsiteY69" fmla="*/ 252765 h 536011"/>
              <a:gd name="connsiteX70" fmla="*/ 161961 w 607639"/>
              <a:gd name="connsiteY70" fmla="*/ 252765 h 536011"/>
              <a:gd name="connsiteX71" fmla="*/ 172110 w 607639"/>
              <a:gd name="connsiteY71" fmla="*/ 262891 h 536011"/>
              <a:gd name="connsiteX72" fmla="*/ 161961 w 607639"/>
              <a:gd name="connsiteY72" fmla="*/ 273017 h 536011"/>
              <a:gd name="connsiteX73" fmla="*/ 141753 w 607639"/>
              <a:gd name="connsiteY73" fmla="*/ 273017 h 536011"/>
              <a:gd name="connsiteX74" fmla="*/ 131605 w 607639"/>
              <a:gd name="connsiteY74" fmla="*/ 262891 h 536011"/>
              <a:gd name="connsiteX75" fmla="*/ 141753 w 607639"/>
              <a:gd name="connsiteY75" fmla="*/ 252765 h 536011"/>
              <a:gd name="connsiteX76" fmla="*/ 141751 w 607639"/>
              <a:gd name="connsiteY76" fmla="*/ 202311 h 536011"/>
              <a:gd name="connsiteX77" fmla="*/ 465818 w 607639"/>
              <a:gd name="connsiteY77" fmla="*/ 202311 h 536011"/>
              <a:gd name="connsiteX78" fmla="*/ 475964 w 607639"/>
              <a:gd name="connsiteY78" fmla="*/ 212358 h 536011"/>
              <a:gd name="connsiteX79" fmla="*/ 465818 w 607639"/>
              <a:gd name="connsiteY79" fmla="*/ 222493 h 536011"/>
              <a:gd name="connsiteX80" fmla="*/ 141751 w 607639"/>
              <a:gd name="connsiteY80" fmla="*/ 222493 h 536011"/>
              <a:gd name="connsiteX81" fmla="*/ 131605 w 607639"/>
              <a:gd name="connsiteY81" fmla="*/ 212358 h 536011"/>
              <a:gd name="connsiteX82" fmla="*/ 141751 w 607639"/>
              <a:gd name="connsiteY82" fmla="*/ 202311 h 536011"/>
              <a:gd name="connsiteX83" fmla="*/ 141751 w 607639"/>
              <a:gd name="connsiteY83" fmla="*/ 151716 h 536011"/>
              <a:gd name="connsiteX84" fmla="*/ 465818 w 607639"/>
              <a:gd name="connsiteY84" fmla="*/ 151716 h 536011"/>
              <a:gd name="connsiteX85" fmla="*/ 475964 w 607639"/>
              <a:gd name="connsiteY85" fmla="*/ 161763 h 536011"/>
              <a:gd name="connsiteX86" fmla="*/ 465818 w 607639"/>
              <a:gd name="connsiteY86" fmla="*/ 171898 h 536011"/>
              <a:gd name="connsiteX87" fmla="*/ 141751 w 607639"/>
              <a:gd name="connsiteY87" fmla="*/ 171898 h 536011"/>
              <a:gd name="connsiteX88" fmla="*/ 131605 w 607639"/>
              <a:gd name="connsiteY88" fmla="*/ 161763 h 536011"/>
              <a:gd name="connsiteX89" fmla="*/ 141751 w 607639"/>
              <a:gd name="connsiteY89" fmla="*/ 151716 h 536011"/>
              <a:gd name="connsiteX90" fmla="*/ 243082 w 607639"/>
              <a:gd name="connsiteY90" fmla="*/ 101191 h 536011"/>
              <a:gd name="connsiteX91" fmla="*/ 364558 w 607639"/>
              <a:gd name="connsiteY91" fmla="*/ 101191 h 536011"/>
              <a:gd name="connsiteX92" fmla="*/ 374703 w 607639"/>
              <a:gd name="connsiteY92" fmla="*/ 111291 h 536011"/>
              <a:gd name="connsiteX93" fmla="*/ 364558 w 607639"/>
              <a:gd name="connsiteY93" fmla="*/ 121302 h 536011"/>
              <a:gd name="connsiteX94" fmla="*/ 243082 w 607639"/>
              <a:gd name="connsiteY94" fmla="*/ 121302 h 536011"/>
              <a:gd name="connsiteX95" fmla="*/ 232937 w 607639"/>
              <a:gd name="connsiteY95" fmla="*/ 111291 h 536011"/>
              <a:gd name="connsiteX96" fmla="*/ 243082 w 607639"/>
              <a:gd name="connsiteY96" fmla="*/ 101191 h 536011"/>
              <a:gd name="connsiteX97" fmla="*/ 100220 w 607639"/>
              <a:gd name="connsiteY97" fmla="*/ 60704 h 536011"/>
              <a:gd name="connsiteX98" fmla="*/ 60791 w 607639"/>
              <a:gd name="connsiteY98" fmla="*/ 100077 h 536011"/>
              <a:gd name="connsiteX99" fmla="*/ 60791 w 607639"/>
              <a:gd name="connsiteY99" fmla="*/ 365023 h 536011"/>
              <a:gd name="connsiteX100" fmla="*/ 100220 w 607639"/>
              <a:gd name="connsiteY100" fmla="*/ 404485 h 536011"/>
              <a:gd name="connsiteX101" fmla="*/ 403817 w 607639"/>
              <a:gd name="connsiteY101" fmla="*/ 404485 h 536011"/>
              <a:gd name="connsiteX102" fmla="*/ 374801 w 607639"/>
              <a:gd name="connsiteY102" fmla="*/ 338804 h 536011"/>
              <a:gd name="connsiteX103" fmla="*/ 374712 w 607639"/>
              <a:gd name="connsiteY103" fmla="*/ 333738 h 536011"/>
              <a:gd name="connsiteX104" fmla="*/ 476000 w 607639"/>
              <a:gd name="connsiteY104" fmla="*/ 232595 h 536011"/>
              <a:gd name="connsiteX105" fmla="*/ 481074 w 607639"/>
              <a:gd name="connsiteY105" fmla="*/ 232684 h 536011"/>
              <a:gd name="connsiteX106" fmla="*/ 546848 w 607639"/>
              <a:gd name="connsiteY106" fmla="*/ 261658 h 536011"/>
              <a:gd name="connsiteX107" fmla="*/ 546848 w 607639"/>
              <a:gd name="connsiteY107" fmla="*/ 100077 h 536011"/>
              <a:gd name="connsiteX108" fmla="*/ 507330 w 607639"/>
              <a:gd name="connsiteY108" fmla="*/ 60704 h 536011"/>
              <a:gd name="connsiteX109" fmla="*/ 20293 w 607639"/>
              <a:gd name="connsiteY109" fmla="*/ 20264 h 536011"/>
              <a:gd name="connsiteX110" fmla="*/ 20293 w 607639"/>
              <a:gd name="connsiteY110" fmla="*/ 444925 h 536011"/>
              <a:gd name="connsiteX111" fmla="*/ 425356 w 607639"/>
              <a:gd name="connsiteY111" fmla="*/ 444925 h 536011"/>
              <a:gd name="connsiteX112" fmla="*/ 425356 w 607639"/>
              <a:gd name="connsiteY112" fmla="*/ 424750 h 536011"/>
              <a:gd name="connsiteX113" fmla="*/ 91141 w 607639"/>
              <a:gd name="connsiteY113" fmla="*/ 424750 h 536011"/>
              <a:gd name="connsiteX114" fmla="*/ 80995 w 607639"/>
              <a:gd name="connsiteY114" fmla="*/ 414617 h 536011"/>
              <a:gd name="connsiteX115" fmla="*/ 50644 w 607639"/>
              <a:gd name="connsiteY115" fmla="*/ 384310 h 536011"/>
              <a:gd name="connsiteX116" fmla="*/ 40497 w 607639"/>
              <a:gd name="connsiteY116" fmla="*/ 374178 h 536011"/>
              <a:gd name="connsiteX117" fmla="*/ 40497 w 607639"/>
              <a:gd name="connsiteY117" fmla="*/ 91011 h 536011"/>
              <a:gd name="connsiteX118" fmla="*/ 50644 w 607639"/>
              <a:gd name="connsiteY118" fmla="*/ 80879 h 536011"/>
              <a:gd name="connsiteX119" fmla="*/ 80995 w 607639"/>
              <a:gd name="connsiteY119" fmla="*/ 50572 h 536011"/>
              <a:gd name="connsiteX120" fmla="*/ 91141 w 607639"/>
              <a:gd name="connsiteY120" fmla="*/ 40440 h 536011"/>
              <a:gd name="connsiteX121" fmla="*/ 516498 w 607639"/>
              <a:gd name="connsiteY121" fmla="*/ 40440 h 536011"/>
              <a:gd name="connsiteX122" fmla="*/ 526555 w 607639"/>
              <a:gd name="connsiteY122" fmla="*/ 50572 h 536011"/>
              <a:gd name="connsiteX123" fmla="*/ 556995 w 607639"/>
              <a:gd name="connsiteY123" fmla="*/ 80879 h 536011"/>
              <a:gd name="connsiteX124" fmla="*/ 567142 w 607639"/>
              <a:gd name="connsiteY124" fmla="*/ 91011 h 536011"/>
              <a:gd name="connsiteX125" fmla="*/ 567142 w 607639"/>
              <a:gd name="connsiteY125" fmla="*/ 289743 h 536011"/>
              <a:gd name="connsiteX126" fmla="*/ 577199 w 607639"/>
              <a:gd name="connsiteY126" fmla="*/ 333738 h 536011"/>
              <a:gd name="connsiteX127" fmla="*/ 527623 w 607639"/>
              <a:gd name="connsiteY127" fmla="*/ 420572 h 536011"/>
              <a:gd name="connsiteX128" fmla="*/ 527623 w 607639"/>
              <a:gd name="connsiteY128" fmla="*/ 444925 h 536011"/>
              <a:gd name="connsiteX129" fmla="*/ 587346 w 607639"/>
              <a:gd name="connsiteY129" fmla="*/ 444925 h 536011"/>
              <a:gd name="connsiteX130" fmla="*/ 587346 w 607639"/>
              <a:gd name="connsiteY130" fmla="*/ 20264 h 536011"/>
              <a:gd name="connsiteX131" fmla="*/ 10147 w 607639"/>
              <a:gd name="connsiteY131" fmla="*/ 0 h 536011"/>
              <a:gd name="connsiteX132" fmla="*/ 597492 w 607639"/>
              <a:gd name="connsiteY132" fmla="*/ 0 h 536011"/>
              <a:gd name="connsiteX133" fmla="*/ 607639 w 607639"/>
              <a:gd name="connsiteY133" fmla="*/ 10132 h 536011"/>
              <a:gd name="connsiteX134" fmla="*/ 607639 w 607639"/>
              <a:gd name="connsiteY134" fmla="*/ 455057 h 536011"/>
              <a:gd name="connsiteX135" fmla="*/ 597492 w 607639"/>
              <a:gd name="connsiteY135" fmla="*/ 465189 h 536011"/>
              <a:gd name="connsiteX136" fmla="*/ 527623 w 607639"/>
              <a:gd name="connsiteY136" fmla="*/ 465189 h 536011"/>
              <a:gd name="connsiteX137" fmla="*/ 527623 w 607639"/>
              <a:gd name="connsiteY137" fmla="*/ 525804 h 536011"/>
              <a:gd name="connsiteX138" fmla="*/ 521571 w 607639"/>
              <a:gd name="connsiteY138" fmla="*/ 534959 h 536011"/>
              <a:gd name="connsiteX139" fmla="*/ 516498 w 607639"/>
              <a:gd name="connsiteY139" fmla="*/ 535936 h 536011"/>
              <a:gd name="connsiteX140" fmla="*/ 509377 w 607639"/>
              <a:gd name="connsiteY140" fmla="*/ 532915 h 536011"/>
              <a:gd name="connsiteX141" fmla="*/ 476000 w 607639"/>
              <a:gd name="connsiteY141" fmla="*/ 499585 h 536011"/>
              <a:gd name="connsiteX142" fmla="*/ 442534 w 607639"/>
              <a:gd name="connsiteY142" fmla="*/ 532915 h 536011"/>
              <a:gd name="connsiteX143" fmla="*/ 431409 w 607639"/>
              <a:gd name="connsiteY143" fmla="*/ 534959 h 536011"/>
              <a:gd name="connsiteX144" fmla="*/ 425356 w 607639"/>
              <a:gd name="connsiteY144" fmla="*/ 525804 h 536011"/>
              <a:gd name="connsiteX145" fmla="*/ 425356 w 607639"/>
              <a:gd name="connsiteY145" fmla="*/ 465189 h 536011"/>
              <a:gd name="connsiteX146" fmla="*/ 10147 w 607639"/>
              <a:gd name="connsiteY146" fmla="*/ 465189 h 536011"/>
              <a:gd name="connsiteX147" fmla="*/ 0 w 607639"/>
              <a:gd name="connsiteY147" fmla="*/ 455057 h 536011"/>
              <a:gd name="connsiteX148" fmla="*/ 0 w 607639"/>
              <a:gd name="connsiteY148" fmla="*/ 10132 h 536011"/>
              <a:gd name="connsiteX149" fmla="*/ 10147 w 607639"/>
              <a:gd name="connsiteY149" fmla="*/ 0 h 53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607639" h="536011">
                <a:moveTo>
                  <a:pt x="445560" y="430793"/>
                </a:moveTo>
                <a:lnTo>
                  <a:pt x="445560" y="455057"/>
                </a:lnTo>
                <a:lnTo>
                  <a:pt x="445560" y="501541"/>
                </a:lnTo>
                <a:lnTo>
                  <a:pt x="468880" y="478343"/>
                </a:lnTo>
                <a:cubicBezTo>
                  <a:pt x="470927" y="476299"/>
                  <a:pt x="472885" y="475321"/>
                  <a:pt x="476000" y="475321"/>
                </a:cubicBezTo>
                <a:cubicBezTo>
                  <a:pt x="479026" y="475321"/>
                  <a:pt x="480985" y="476299"/>
                  <a:pt x="483032" y="478343"/>
                </a:cubicBezTo>
                <a:lnTo>
                  <a:pt x="506351" y="501541"/>
                </a:lnTo>
                <a:lnTo>
                  <a:pt x="506351" y="455057"/>
                </a:lnTo>
                <a:lnTo>
                  <a:pt x="506351" y="430793"/>
                </a:lnTo>
                <a:cubicBezTo>
                  <a:pt x="487126" y="436837"/>
                  <a:pt x="464786" y="436837"/>
                  <a:pt x="445560" y="430793"/>
                </a:cubicBezTo>
                <a:close/>
                <a:moveTo>
                  <a:pt x="526574" y="323613"/>
                </a:moveTo>
                <a:cubicBezTo>
                  <a:pt x="532716" y="323613"/>
                  <a:pt x="536721" y="327610"/>
                  <a:pt x="536721" y="333739"/>
                </a:cubicBezTo>
                <a:cubicBezTo>
                  <a:pt x="536721" y="367050"/>
                  <a:pt x="509397" y="394320"/>
                  <a:pt x="476020" y="394320"/>
                </a:cubicBezTo>
                <a:cubicBezTo>
                  <a:pt x="469878" y="394320"/>
                  <a:pt x="465873" y="390323"/>
                  <a:pt x="465873" y="384282"/>
                </a:cubicBezTo>
                <a:cubicBezTo>
                  <a:pt x="465873" y="378153"/>
                  <a:pt x="469878" y="374156"/>
                  <a:pt x="476020" y="374156"/>
                </a:cubicBezTo>
                <a:cubicBezTo>
                  <a:pt x="498271" y="374156"/>
                  <a:pt x="516517" y="355946"/>
                  <a:pt x="516517" y="333739"/>
                </a:cubicBezTo>
                <a:cubicBezTo>
                  <a:pt x="516517" y="327610"/>
                  <a:pt x="520522" y="323613"/>
                  <a:pt x="526574" y="323613"/>
                </a:cubicBezTo>
                <a:close/>
                <a:moveTo>
                  <a:pt x="263262" y="303361"/>
                </a:moveTo>
                <a:lnTo>
                  <a:pt x="344235" y="303361"/>
                </a:lnTo>
                <a:cubicBezTo>
                  <a:pt x="350375" y="303361"/>
                  <a:pt x="354379" y="307447"/>
                  <a:pt x="354379" y="313487"/>
                </a:cubicBezTo>
                <a:cubicBezTo>
                  <a:pt x="354379" y="319527"/>
                  <a:pt x="350375" y="323613"/>
                  <a:pt x="344235" y="323613"/>
                </a:cubicBezTo>
                <a:lnTo>
                  <a:pt x="263262" y="323613"/>
                </a:lnTo>
                <a:cubicBezTo>
                  <a:pt x="257211" y="323613"/>
                  <a:pt x="253118" y="319527"/>
                  <a:pt x="253118" y="313487"/>
                </a:cubicBezTo>
                <a:cubicBezTo>
                  <a:pt x="253118" y="307447"/>
                  <a:pt x="257211" y="303361"/>
                  <a:pt x="263262" y="303361"/>
                </a:cubicBezTo>
                <a:close/>
                <a:moveTo>
                  <a:pt x="141756" y="303361"/>
                </a:moveTo>
                <a:lnTo>
                  <a:pt x="222786" y="303361"/>
                </a:lnTo>
                <a:cubicBezTo>
                  <a:pt x="228841" y="303361"/>
                  <a:pt x="232937" y="307447"/>
                  <a:pt x="232937" y="313487"/>
                </a:cubicBezTo>
                <a:cubicBezTo>
                  <a:pt x="232937" y="319527"/>
                  <a:pt x="228841" y="323613"/>
                  <a:pt x="222786" y="323613"/>
                </a:cubicBezTo>
                <a:lnTo>
                  <a:pt x="141756" y="323613"/>
                </a:lnTo>
                <a:cubicBezTo>
                  <a:pt x="135701" y="323613"/>
                  <a:pt x="131605" y="319527"/>
                  <a:pt x="131605" y="313487"/>
                </a:cubicBezTo>
                <a:cubicBezTo>
                  <a:pt x="131605" y="307447"/>
                  <a:pt x="135701" y="303361"/>
                  <a:pt x="141756" y="303361"/>
                </a:cubicBezTo>
                <a:close/>
                <a:moveTo>
                  <a:pt x="475997" y="273018"/>
                </a:moveTo>
                <a:cubicBezTo>
                  <a:pt x="482050" y="273018"/>
                  <a:pt x="486055" y="277108"/>
                  <a:pt x="486055" y="283154"/>
                </a:cubicBezTo>
                <a:cubicBezTo>
                  <a:pt x="486055" y="289201"/>
                  <a:pt x="482050" y="293291"/>
                  <a:pt x="475997" y="293291"/>
                </a:cubicBezTo>
                <a:cubicBezTo>
                  <a:pt x="453657" y="293291"/>
                  <a:pt x="435411" y="311430"/>
                  <a:pt x="435411" y="333748"/>
                </a:cubicBezTo>
                <a:cubicBezTo>
                  <a:pt x="435411" y="339794"/>
                  <a:pt x="431406" y="343795"/>
                  <a:pt x="425354" y="343795"/>
                </a:cubicBezTo>
                <a:cubicBezTo>
                  <a:pt x="419212" y="343795"/>
                  <a:pt x="415207" y="339794"/>
                  <a:pt x="415207" y="333748"/>
                </a:cubicBezTo>
                <a:cubicBezTo>
                  <a:pt x="415207" y="300315"/>
                  <a:pt x="442532" y="273018"/>
                  <a:pt x="475997" y="273018"/>
                </a:cubicBezTo>
                <a:close/>
                <a:moveTo>
                  <a:pt x="476000" y="252770"/>
                </a:moveTo>
                <a:cubicBezTo>
                  <a:pt x="431409" y="252770"/>
                  <a:pt x="394916" y="289210"/>
                  <a:pt x="394916" y="333738"/>
                </a:cubicBezTo>
                <a:cubicBezTo>
                  <a:pt x="394916" y="334894"/>
                  <a:pt x="395005" y="336138"/>
                  <a:pt x="395005" y="337382"/>
                </a:cubicBezTo>
                <a:cubicBezTo>
                  <a:pt x="395094" y="337738"/>
                  <a:pt x="395094" y="338093"/>
                  <a:pt x="395094" y="338449"/>
                </a:cubicBezTo>
                <a:cubicBezTo>
                  <a:pt x="395183" y="339338"/>
                  <a:pt x="395183" y="340315"/>
                  <a:pt x="395272" y="341204"/>
                </a:cubicBezTo>
                <a:cubicBezTo>
                  <a:pt x="395362" y="341559"/>
                  <a:pt x="395362" y="342004"/>
                  <a:pt x="395451" y="342359"/>
                </a:cubicBezTo>
                <a:cubicBezTo>
                  <a:pt x="395540" y="343337"/>
                  <a:pt x="395629" y="344315"/>
                  <a:pt x="395807" y="345292"/>
                </a:cubicBezTo>
                <a:cubicBezTo>
                  <a:pt x="395896" y="345915"/>
                  <a:pt x="395985" y="346537"/>
                  <a:pt x="396074" y="347159"/>
                </a:cubicBezTo>
                <a:cubicBezTo>
                  <a:pt x="396163" y="347514"/>
                  <a:pt x="396252" y="347959"/>
                  <a:pt x="396341" y="348403"/>
                </a:cubicBezTo>
                <a:cubicBezTo>
                  <a:pt x="399634" y="366268"/>
                  <a:pt x="408979" y="382355"/>
                  <a:pt x="422508" y="394353"/>
                </a:cubicBezTo>
                <a:cubicBezTo>
                  <a:pt x="422686" y="394531"/>
                  <a:pt x="422864" y="394620"/>
                  <a:pt x="423042" y="394798"/>
                </a:cubicBezTo>
                <a:cubicBezTo>
                  <a:pt x="423576" y="395242"/>
                  <a:pt x="424199" y="395775"/>
                  <a:pt x="424822" y="396309"/>
                </a:cubicBezTo>
                <a:cubicBezTo>
                  <a:pt x="438796" y="407685"/>
                  <a:pt x="456597" y="414617"/>
                  <a:pt x="476000" y="414617"/>
                </a:cubicBezTo>
                <a:cubicBezTo>
                  <a:pt x="520503" y="414617"/>
                  <a:pt x="556995" y="378177"/>
                  <a:pt x="556995" y="333738"/>
                </a:cubicBezTo>
                <a:cubicBezTo>
                  <a:pt x="556995" y="321384"/>
                  <a:pt x="554147" y="309741"/>
                  <a:pt x="549163" y="299253"/>
                </a:cubicBezTo>
                <a:cubicBezTo>
                  <a:pt x="548629" y="298631"/>
                  <a:pt x="548184" y="298009"/>
                  <a:pt x="547828" y="297298"/>
                </a:cubicBezTo>
                <a:cubicBezTo>
                  <a:pt x="535990" y="274367"/>
                  <a:pt x="514807" y="258636"/>
                  <a:pt x="490330" y="254103"/>
                </a:cubicBezTo>
                <a:cubicBezTo>
                  <a:pt x="490063" y="254103"/>
                  <a:pt x="489885" y="254014"/>
                  <a:pt x="489618" y="254014"/>
                </a:cubicBezTo>
                <a:cubicBezTo>
                  <a:pt x="488906" y="253837"/>
                  <a:pt x="488194" y="253748"/>
                  <a:pt x="487482" y="253659"/>
                </a:cubicBezTo>
                <a:cubicBezTo>
                  <a:pt x="486592" y="253481"/>
                  <a:pt x="485702" y="253392"/>
                  <a:pt x="484901" y="253303"/>
                </a:cubicBezTo>
                <a:cubicBezTo>
                  <a:pt x="484367" y="253214"/>
                  <a:pt x="483922" y="253214"/>
                  <a:pt x="483388" y="253126"/>
                </a:cubicBezTo>
                <a:cubicBezTo>
                  <a:pt x="482498" y="253126"/>
                  <a:pt x="481608" y="253037"/>
                  <a:pt x="480718" y="252948"/>
                </a:cubicBezTo>
                <a:cubicBezTo>
                  <a:pt x="480362" y="252948"/>
                  <a:pt x="480006" y="252948"/>
                  <a:pt x="479649" y="252859"/>
                </a:cubicBezTo>
                <a:cubicBezTo>
                  <a:pt x="478403" y="252859"/>
                  <a:pt x="477157" y="252770"/>
                  <a:pt x="476000" y="252770"/>
                </a:cubicBezTo>
                <a:close/>
                <a:moveTo>
                  <a:pt x="202576" y="252765"/>
                </a:moveTo>
                <a:lnTo>
                  <a:pt x="344236" y="252765"/>
                </a:lnTo>
                <a:cubicBezTo>
                  <a:pt x="350376" y="252765"/>
                  <a:pt x="354380" y="256851"/>
                  <a:pt x="354380" y="262891"/>
                </a:cubicBezTo>
                <a:cubicBezTo>
                  <a:pt x="354380" y="268931"/>
                  <a:pt x="350376" y="273017"/>
                  <a:pt x="344236" y="273017"/>
                </a:cubicBezTo>
                <a:lnTo>
                  <a:pt x="202576" y="273017"/>
                </a:lnTo>
                <a:cubicBezTo>
                  <a:pt x="196436" y="273017"/>
                  <a:pt x="192432" y="268931"/>
                  <a:pt x="192432" y="262891"/>
                </a:cubicBezTo>
                <a:cubicBezTo>
                  <a:pt x="192432" y="256851"/>
                  <a:pt x="196436" y="252765"/>
                  <a:pt x="202576" y="252765"/>
                </a:cubicBezTo>
                <a:close/>
                <a:moveTo>
                  <a:pt x="141753" y="252765"/>
                </a:moveTo>
                <a:lnTo>
                  <a:pt x="161961" y="252765"/>
                </a:lnTo>
                <a:cubicBezTo>
                  <a:pt x="168104" y="252765"/>
                  <a:pt x="172110" y="256851"/>
                  <a:pt x="172110" y="262891"/>
                </a:cubicBezTo>
                <a:cubicBezTo>
                  <a:pt x="172110" y="268931"/>
                  <a:pt x="168104" y="273017"/>
                  <a:pt x="161961" y="273017"/>
                </a:cubicBezTo>
                <a:lnTo>
                  <a:pt x="141753" y="273017"/>
                </a:lnTo>
                <a:cubicBezTo>
                  <a:pt x="135700" y="273017"/>
                  <a:pt x="131605" y="268931"/>
                  <a:pt x="131605" y="262891"/>
                </a:cubicBezTo>
                <a:cubicBezTo>
                  <a:pt x="131605" y="256851"/>
                  <a:pt x="135700" y="252765"/>
                  <a:pt x="141753" y="252765"/>
                </a:cubicBezTo>
                <a:close/>
                <a:moveTo>
                  <a:pt x="141751" y="202311"/>
                </a:moveTo>
                <a:lnTo>
                  <a:pt x="465818" y="202311"/>
                </a:lnTo>
                <a:cubicBezTo>
                  <a:pt x="471870" y="202311"/>
                  <a:pt x="475964" y="206312"/>
                  <a:pt x="475964" y="212358"/>
                </a:cubicBezTo>
                <a:cubicBezTo>
                  <a:pt x="475964" y="218492"/>
                  <a:pt x="471870" y="222493"/>
                  <a:pt x="465818" y="222493"/>
                </a:cubicBezTo>
                <a:lnTo>
                  <a:pt x="141751" y="222493"/>
                </a:lnTo>
                <a:cubicBezTo>
                  <a:pt x="135699" y="222493"/>
                  <a:pt x="131605" y="218492"/>
                  <a:pt x="131605" y="212358"/>
                </a:cubicBezTo>
                <a:cubicBezTo>
                  <a:pt x="131605" y="206312"/>
                  <a:pt x="135699" y="202311"/>
                  <a:pt x="141751" y="202311"/>
                </a:cubicBezTo>
                <a:close/>
                <a:moveTo>
                  <a:pt x="141751" y="151716"/>
                </a:moveTo>
                <a:lnTo>
                  <a:pt x="465818" y="151716"/>
                </a:lnTo>
                <a:cubicBezTo>
                  <a:pt x="471870" y="151716"/>
                  <a:pt x="475964" y="155717"/>
                  <a:pt x="475964" y="161763"/>
                </a:cubicBezTo>
                <a:cubicBezTo>
                  <a:pt x="475964" y="167897"/>
                  <a:pt x="471870" y="171898"/>
                  <a:pt x="465818" y="171898"/>
                </a:cubicBezTo>
                <a:lnTo>
                  <a:pt x="141751" y="171898"/>
                </a:lnTo>
                <a:cubicBezTo>
                  <a:pt x="135699" y="171898"/>
                  <a:pt x="131605" y="167897"/>
                  <a:pt x="131605" y="161763"/>
                </a:cubicBezTo>
                <a:cubicBezTo>
                  <a:pt x="131605" y="155717"/>
                  <a:pt x="135699" y="151716"/>
                  <a:pt x="141751" y="151716"/>
                </a:cubicBezTo>
                <a:close/>
                <a:moveTo>
                  <a:pt x="243082" y="101191"/>
                </a:moveTo>
                <a:lnTo>
                  <a:pt x="364558" y="101191"/>
                </a:lnTo>
                <a:cubicBezTo>
                  <a:pt x="370609" y="101191"/>
                  <a:pt x="374703" y="105178"/>
                  <a:pt x="374703" y="111291"/>
                </a:cubicBezTo>
                <a:cubicBezTo>
                  <a:pt x="374703" y="117315"/>
                  <a:pt x="370609" y="121302"/>
                  <a:pt x="364558" y="121302"/>
                </a:cubicBezTo>
                <a:lnTo>
                  <a:pt x="243082" y="121302"/>
                </a:lnTo>
                <a:cubicBezTo>
                  <a:pt x="236942" y="121302"/>
                  <a:pt x="232937" y="117315"/>
                  <a:pt x="232937" y="111291"/>
                </a:cubicBezTo>
                <a:cubicBezTo>
                  <a:pt x="232937" y="105178"/>
                  <a:pt x="236942" y="101191"/>
                  <a:pt x="243082" y="101191"/>
                </a:cubicBezTo>
                <a:close/>
                <a:moveTo>
                  <a:pt x="100220" y="60704"/>
                </a:moveTo>
                <a:cubicBezTo>
                  <a:pt x="96215" y="80879"/>
                  <a:pt x="80995" y="96077"/>
                  <a:pt x="60791" y="100077"/>
                </a:cubicBezTo>
                <a:lnTo>
                  <a:pt x="60791" y="365023"/>
                </a:lnTo>
                <a:cubicBezTo>
                  <a:pt x="80995" y="369112"/>
                  <a:pt x="96215" y="384310"/>
                  <a:pt x="100220" y="404485"/>
                </a:cubicBezTo>
                <a:lnTo>
                  <a:pt x="403817" y="404485"/>
                </a:lnTo>
                <a:cubicBezTo>
                  <a:pt x="386995" y="387332"/>
                  <a:pt x="376136" y="364312"/>
                  <a:pt x="374801" y="338804"/>
                </a:cubicBezTo>
                <a:cubicBezTo>
                  <a:pt x="374712" y="337116"/>
                  <a:pt x="374712" y="335427"/>
                  <a:pt x="374712" y="333738"/>
                </a:cubicBezTo>
                <a:cubicBezTo>
                  <a:pt x="374712" y="278100"/>
                  <a:pt x="420283" y="232595"/>
                  <a:pt x="476000" y="232595"/>
                </a:cubicBezTo>
                <a:cubicBezTo>
                  <a:pt x="477691" y="232595"/>
                  <a:pt x="479382" y="232595"/>
                  <a:pt x="481074" y="232684"/>
                </a:cubicBezTo>
                <a:cubicBezTo>
                  <a:pt x="506618" y="234017"/>
                  <a:pt x="529670" y="244860"/>
                  <a:pt x="546848" y="261658"/>
                </a:cubicBezTo>
                <a:lnTo>
                  <a:pt x="546848" y="100077"/>
                </a:lnTo>
                <a:cubicBezTo>
                  <a:pt x="526555" y="96077"/>
                  <a:pt x="511424" y="80879"/>
                  <a:pt x="507330" y="60704"/>
                </a:cubicBezTo>
                <a:close/>
                <a:moveTo>
                  <a:pt x="20293" y="20264"/>
                </a:moveTo>
                <a:lnTo>
                  <a:pt x="20293" y="444925"/>
                </a:lnTo>
                <a:lnTo>
                  <a:pt x="425356" y="444925"/>
                </a:lnTo>
                <a:lnTo>
                  <a:pt x="425356" y="424750"/>
                </a:lnTo>
                <a:lnTo>
                  <a:pt x="91141" y="424750"/>
                </a:lnTo>
                <a:cubicBezTo>
                  <a:pt x="85089" y="424750"/>
                  <a:pt x="80995" y="420661"/>
                  <a:pt x="80995" y="414617"/>
                </a:cubicBezTo>
                <a:cubicBezTo>
                  <a:pt x="80995" y="397375"/>
                  <a:pt x="67822" y="384310"/>
                  <a:pt x="50644" y="384310"/>
                </a:cubicBezTo>
                <a:cubicBezTo>
                  <a:pt x="44592" y="384310"/>
                  <a:pt x="40497" y="380222"/>
                  <a:pt x="40497" y="374178"/>
                </a:cubicBezTo>
                <a:lnTo>
                  <a:pt x="40497" y="91011"/>
                </a:lnTo>
                <a:cubicBezTo>
                  <a:pt x="40497" y="84968"/>
                  <a:pt x="44592" y="80879"/>
                  <a:pt x="50644" y="80879"/>
                </a:cubicBezTo>
                <a:cubicBezTo>
                  <a:pt x="67822" y="80879"/>
                  <a:pt x="80995" y="67725"/>
                  <a:pt x="80995" y="50572"/>
                </a:cubicBezTo>
                <a:cubicBezTo>
                  <a:pt x="80995" y="44528"/>
                  <a:pt x="85089" y="40440"/>
                  <a:pt x="91141" y="40440"/>
                </a:cubicBezTo>
                <a:lnTo>
                  <a:pt x="516498" y="40440"/>
                </a:lnTo>
                <a:cubicBezTo>
                  <a:pt x="522550" y="40440"/>
                  <a:pt x="526555" y="44528"/>
                  <a:pt x="526555" y="50572"/>
                </a:cubicBezTo>
                <a:cubicBezTo>
                  <a:pt x="526555" y="67725"/>
                  <a:pt x="539728" y="80879"/>
                  <a:pt x="556995" y="80879"/>
                </a:cubicBezTo>
                <a:cubicBezTo>
                  <a:pt x="563047" y="80879"/>
                  <a:pt x="567142" y="84968"/>
                  <a:pt x="567142" y="91011"/>
                </a:cubicBezTo>
                <a:lnTo>
                  <a:pt x="567142" y="289743"/>
                </a:lnTo>
                <a:cubicBezTo>
                  <a:pt x="573550" y="303075"/>
                  <a:pt x="577199" y="318007"/>
                  <a:pt x="577199" y="333738"/>
                </a:cubicBezTo>
                <a:cubicBezTo>
                  <a:pt x="577199" y="370534"/>
                  <a:pt x="557262" y="402886"/>
                  <a:pt x="527623" y="420572"/>
                </a:cubicBezTo>
                <a:lnTo>
                  <a:pt x="527623" y="444925"/>
                </a:lnTo>
                <a:lnTo>
                  <a:pt x="587346" y="444925"/>
                </a:lnTo>
                <a:lnTo>
                  <a:pt x="587346" y="20264"/>
                </a:lnTo>
                <a:close/>
                <a:moveTo>
                  <a:pt x="10147" y="0"/>
                </a:moveTo>
                <a:lnTo>
                  <a:pt x="597492" y="0"/>
                </a:lnTo>
                <a:cubicBezTo>
                  <a:pt x="603545" y="0"/>
                  <a:pt x="607639" y="4088"/>
                  <a:pt x="607639" y="10132"/>
                </a:cubicBezTo>
                <a:lnTo>
                  <a:pt x="607639" y="455057"/>
                </a:lnTo>
                <a:cubicBezTo>
                  <a:pt x="607639" y="461101"/>
                  <a:pt x="603545" y="465189"/>
                  <a:pt x="597492" y="465189"/>
                </a:cubicBezTo>
                <a:lnTo>
                  <a:pt x="527623" y="465189"/>
                </a:lnTo>
                <a:lnTo>
                  <a:pt x="527623" y="525804"/>
                </a:lnTo>
                <a:cubicBezTo>
                  <a:pt x="527623" y="529893"/>
                  <a:pt x="525576" y="533892"/>
                  <a:pt x="521571" y="534959"/>
                </a:cubicBezTo>
                <a:cubicBezTo>
                  <a:pt x="519524" y="535936"/>
                  <a:pt x="517477" y="535936"/>
                  <a:pt x="516498" y="535936"/>
                </a:cubicBezTo>
                <a:cubicBezTo>
                  <a:pt x="513471" y="535936"/>
                  <a:pt x="511424" y="534959"/>
                  <a:pt x="509377" y="532915"/>
                </a:cubicBezTo>
                <a:lnTo>
                  <a:pt x="476000" y="499585"/>
                </a:lnTo>
                <a:lnTo>
                  <a:pt x="442534" y="532915"/>
                </a:lnTo>
                <a:cubicBezTo>
                  <a:pt x="439508" y="535936"/>
                  <a:pt x="435414" y="537003"/>
                  <a:pt x="431409" y="534959"/>
                </a:cubicBezTo>
                <a:cubicBezTo>
                  <a:pt x="427314" y="533892"/>
                  <a:pt x="425356" y="529893"/>
                  <a:pt x="425356" y="525804"/>
                </a:cubicBezTo>
                <a:lnTo>
                  <a:pt x="425356" y="465189"/>
                </a:lnTo>
                <a:lnTo>
                  <a:pt x="10147" y="465189"/>
                </a:lnTo>
                <a:cubicBezTo>
                  <a:pt x="4094" y="465189"/>
                  <a:pt x="0" y="461101"/>
                  <a:pt x="0" y="455057"/>
                </a:cubicBezTo>
                <a:lnTo>
                  <a:pt x="0" y="10132"/>
                </a:lnTo>
                <a:cubicBezTo>
                  <a:pt x="0" y="4088"/>
                  <a:pt x="4094" y="0"/>
                  <a:pt x="10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514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0BD81-563C-4D60-A2AA-A204208B4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754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49321A0-4214-4D35-BA46-3974EE1AFC74}"/>
              </a:ext>
            </a:extLst>
          </p:cNvPr>
          <p:cNvSpPr/>
          <p:nvPr userDrawn="1"/>
        </p:nvSpPr>
        <p:spPr>
          <a:xfrm>
            <a:off x="0" y="1269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C08D1-C8C2-47BE-BC18-E543DC30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35904-D632-4B39-BF23-1636ACB1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F55FCF-E0EC-4309-AE29-0981B689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CDCED0"/>
              </a:clrFrom>
              <a:clrTo>
                <a:srgbClr val="CDCED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69" b="92372" l="35938" r="92336">
                        <a14:foregroundMark x1="43527" y1="37478" x2="43527" y2="37478"/>
                        <a14:foregroundMark x1="58358" y1="44048" x2="58358" y2="44048"/>
                        <a14:foregroundMark x1="43006" y1="27998" x2="43006" y2="27998"/>
                        <a14:foregroundMark x1="58358" y1="28527" x2="58358" y2="28527"/>
                        <a14:foregroundMark x1="58209" y1="41182" x2="58209" y2="41182"/>
                        <a14:foregroundMark x1="78199" y1="73413" x2="78199" y2="73413"/>
                        <a14:foregroundMark x1="85838" y1="70547" x2="85838" y2="70547"/>
                        <a14:backgroundMark x1="44221" y1="39109" x2="44221" y2="39109"/>
                        <a14:backgroundMark x1="49479" y1="79894" x2="49479" y2="79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39" r="5521" b="7354"/>
          <a:stretch/>
        </p:blipFill>
        <p:spPr>
          <a:xfrm>
            <a:off x="0" y="0"/>
            <a:ext cx="750632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87C3D8-012F-43E7-B244-F103C2158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C76C07-6520-4E05-8651-E2969BFAD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605009" y="2280227"/>
            <a:ext cx="2297545" cy="134689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0C4A50-F23D-4F3E-A5E5-381FE6826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39"/>
          <a:stretch/>
        </p:blipFill>
        <p:spPr>
          <a:xfrm>
            <a:off x="605008" y="3535360"/>
            <a:ext cx="2297545" cy="975573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FF1DF67-29A8-4490-982D-266DC2BFBC9A}"/>
              </a:ext>
            </a:extLst>
          </p:cNvPr>
          <p:cNvSpPr/>
          <p:nvPr userDrawn="1"/>
        </p:nvSpPr>
        <p:spPr>
          <a:xfrm>
            <a:off x="3418661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A98FAB7-CDE8-4D4E-84FA-88215700EC52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blipFill>
            <a:blip r:embed="rId7"/>
            <a:tile tx="0" ty="0" sx="100000" sy="100000" flip="none" algn="tl"/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BD491FD-93FB-4590-BBAE-B2851AAB124D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E03A5A-714A-4ADA-92A5-47399E3A31CB}"/>
              </a:ext>
            </a:extLst>
          </p:cNvPr>
          <p:cNvSpPr txBox="1"/>
          <p:nvPr userDrawn="1"/>
        </p:nvSpPr>
        <p:spPr>
          <a:xfrm>
            <a:off x="7889125" y="6264166"/>
            <a:ext cx="36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B10BFD-D417-4EC9-BE4C-13C5702B261A}"/>
              </a:ext>
            </a:extLst>
          </p:cNvPr>
          <p:cNvSpPr txBox="1"/>
          <p:nvPr userDrawn="1"/>
        </p:nvSpPr>
        <p:spPr>
          <a:xfrm>
            <a:off x="9372600" y="702564"/>
            <a:ext cx="2146300" cy="32316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Xiamen University</a:t>
            </a:r>
          </a:p>
        </p:txBody>
      </p:sp>
      <p:sp>
        <p:nvSpPr>
          <p:cNvPr id="40" name="book-hand-drawn-open-pages_35781">
            <a:extLst>
              <a:ext uri="{FF2B5EF4-FFF2-40B4-BE49-F238E27FC236}">
                <a16:creationId xmlns:a16="http://schemas.microsoft.com/office/drawing/2014/main" id="{721250D8-023D-4315-9E6C-8A2BD7313E1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887466" y="603251"/>
            <a:ext cx="530294" cy="432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A2388E-28E6-408E-A681-943DC24E68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98900" y="2018397"/>
            <a:ext cx="720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466B589-CD96-4BC7-8785-093A97CBAFD9}"/>
              </a:ext>
            </a:extLst>
          </p:cNvPr>
          <p:cNvCxnSpPr>
            <a:cxnSpLocks/>
          </p:cNvCxnSpPr>
          <p:nvPr userDrawn="1"/>
        </p:nvCxnSpPr>
        <p:spPr>
          <a:xfrm>
            <a:off x="4337760" y="3370260"/>
            <a:ext cx="716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BE4E6DCA-F24F-403C-8377-50ABFA68C8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760" y="2115127"/>
            <a:ext cx="7175500" cy="11493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884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E5ED1-E527-4E97-B452-8CBBE9A13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795C2-3DFF-4AC5-82A2-1FBCFE13CD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7AA61E-7003-48A1-B818-9D4D4F1E3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6" b="5371"/>
          <a:stretch/>
        </p:blipFill>
        <p:spPr>
          <a:xfrm flipH="1">
            <a:off x="3378598" y="0"/>
            <a:ext cx="8813402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07A4374-DCBC-4267-B4E3-B4BFCBAE5347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FFFFFF">
                  <a:alpha val="76000"/>
                </a:srgbClr>
              </a:gs>
              <a:gs pos="20000">
                <a:schemeClr val="bg1">
                  <a:alpha val="20000"/>
                </a:schemeClr>
              </a:gs>
              <a:gs pos="55000">
                <a:schemeClr val="bg1"/>
              </a:gs>
            </a:gsLst>
            <a:lin ang="1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A2D1D0A-8C84-48BE-B230-1741D27A508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E1A93AB-3527-4E56-A5CD-F65D9920EEA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gradFill flip="none" rotWithShape="1">
            <a:gsLst>
              <a:gs pos="64000">
                <a:schemeClr val="bg1"/>
              </a:gs>
              <a:gs pos="0">
                <a:schemeClr val="bg1"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BCAC0C-BF0D-4FF1-A850-6153CFFA7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6"/>
          <a:stretch/>
        </p:blipFill>
        <p:spPr>
          <a:xfrm>
            <a:off x="1566157" y="914532"/>
            <a:ext cx="1908000" cy="816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5A65C-102F-4271-BBFB-3BB2B47E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-5376" r="14840" b="41156"/>
          <a:stretch/>
        </p:blipFill>
        <p:spPr>
          <a:xfrm>
            <a:off x="698500" y="982993"/>
            <a:ext cx="828000" cy="74843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2F5724A-8117-4DEC-BD8A-9B95721298CC}"/>
              </a:ext>
            </a:extLst>
          </p:cNvPr>
          <p:cNvSpPr/>
          <p:nvPr userDrawn="1"/>
        </p:nvSpPr>
        <p:spPr>
          <a:xfrm>
            <a:off x="656600" y="174412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半闭框 15">
            <a:extLst>
              <a:ext uri="{FF2B5EF4-FFF2-40B4-BE49-F238E27FC236}">
                <a16:creationId xmlns:a16="http://schemas.microsoft.com/office/drawing/2014/main" id="{13FC535D-643A-4218-A6B2-D3B8B043680C}"/>
              </a:ext>
            </a:extLst>
          </p:cNvPr>
          <p:cNvSpPr/>
          <p:nvPr userDrawn="1"/>
        </p:nvSpPr>
        <p:spPr>
          <a:xfrm>
            <a:off x="774700" y="2692400"/>
            <a:ext cx="1800000" cy="360000"/>
          </a:xfrm>
          <a:prstGeom prst="halfFrame">
            <a:avLst>
              <a:gd name="adj1" fmla="val 8974"/>
              <a:gd name="adj2" fmla="val 11494"/>
            </a:avLst>
          </a:prstGeom>
          <a:gradFill flip="none" rotWithShape="1">
            <a:gsLst>
              <a:gs pos="99000">
                <a:schemeClr val="accent1"/>
              </a:gs>
              <a:gs pos="31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53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51C56F-041A-401F-BFC1-D968333280A3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2867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74538E-5831-4571-8910-625B68B9468A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9733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9FC5-53A1-4FAF-B9AD-BD7F49A2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12697-BB95-4A13-B88C-BA77D7CA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2D10-E98F-42C1-AAF5-18524668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064252-1D8D-495B-A810-FFDAFAF0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7DEA0-047C-4A0B-A333-14058AA4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D9F771-A9EE-4C03-B98D-6BC17D05DB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528DAA-E06C-466E-AA6C-D070F2751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6" r="1" b="6093"/>
          <a:stretch/>
        </p:blipFill>
        <p:spPr>
          <a:xfrm>
            <a:off x="0" y="0"/>
            <a:ext cx="721823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2A4647-41AF-41BE-9AB4-686C4B150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06ACBF-9F52-4447-8AB1-B2F2EB47FEBA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7775141-FE87-45E5-9345-2C1D28F4EB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5" y="1993899"/>
            <a:ext cx="6145685" cy="6145685"/>
          </a:xfrm>
          <a:prstGeom prst="rect">
            <a:avLst/>
          </a:prstGeom>
          <a:noFill/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85A37F39-0E2B-47D3-953E-8D52E4B47FCD}"/>
              </a:ext>
            </a:extLst>
          </p:cNvPr>
          <p:cNvSpPr/>
          <p:nvPr userDrawn="1"/>
        </p:nvSpPr>
        <p:spPr>
          <a:xfrm>
            <a:off x="6707914" y="1980642"/>
            <a:ext cx="6145685" cy="6147915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8BF36D-81F4-4637-A6A8-2BD972742506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47C683-456F-4A9B-B2DB-FD85855151A3}"/>
              </a:ext>
            </a:extLst>
          </p:cNvPr>
          <p:cNvSpPr/>
          <p:nvPr userDrawn="1"/>
        </p:nvSpPr>
        <p:spPr>
          <a:xfrm>
            <a:off x="4127500" y="0"/>
            <a:ext cx="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C9BBFF-E8D9-400F-838C-00CB19BE155A}"/>
              </a:ext>
            </a:extLst>
          </p:cNvPr>
          <p:cNvSpPr/>
          <p:nvPr userDrawn="1"/>
        </p:nvSpPr>
        <p:spPr>
          <a:xfrm>
            <a:off x="4127500" y="3429000"/>
            <a:ext cx="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0D5A26-59D4-4757-8BBC-A1E0AAD53463}"/>
              </a:ext>
            </a:extLst>
          </p:cNvPr>
          <p:cNvSpPr txBox="1"/>
          <p:nvPr userDrawn="1"/>
        </p:nvSpPr>
        <p:spPr>
          <a:xfrm>
            <a:off x="547735" y="2543205"/>
            <a:ext cx="294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目录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0D7165-987F-4462-9E3E-DE3429043750}"/>
              </a:ext>
            </a:extLst>
          </p:cNvPr>
          <p:cNvSpPr txBox="1"/>
          <p:nvPr userDrawn="1"/>
        </p:nvSpPr>
        <p:spPr>
          <a:xfrm>
            <a:off x="533400" y="3506024"/>
            <a:ext cx="295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07409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BC445A-D793-46AB-8C06-BE207D1F3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6948A2-A93E-4D9D-8A4C-EFB343AB7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EB1009-3536-4DD3-AA33-2197FF6EC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55" b="24053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42EF53-C712-43D2-A1A5-F5DE4A7D181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0E325E-50BE-491B-B1DA-92794665285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4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D9E5EC-70B5-4ABC-8D0C-77744992DB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4" y="4471942"/>
            <a:ext cx="6145685" cy="6145685"/>
          </a:xfrm>
          <a:prstGeom prst="rect">
            <a:avLst/>
          </a:prstGeom>
          <a:noFill/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81083201-35FB-4A63-B05F-487A607ED648}"/>
              </a:ext>
            </a:extLst>
          </p:cNvPr>
          <p:cNvSpPr/>
          <p:nvPr userDrawn="1"/>
        </p:nvSpPr>
        <p:spPr>
          <a:xfrm>
            <a:off x="2781586" y="4471942"/>
            <a:ext cx="6145685" cy="6147915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2BBCC2-5A8D-4181-A73F-47203018864F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B6D693-8CFB-44C8-8ADA-28E3E1A536B6}"/>
              </a:ext>
            </a:extLst>
          </p:cNvPr>
          <p:cNvSpPr/>
          <p:nvPr userDrawn="1"/>
        </p:nvSpPr>
        <p:spPr>
          <a:xfrm rot="16200000">
            <a:off x="3006000" y="351000"/>
            <a:ext cx="144000" cy="615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42F6FA-5692-478F-84FA-65A85A8D89B1}"/>
              </a:ext>
            </a:extLst>
          </p:cNvPr>
          <p:cNvSpPr/>
          <p:nvPr userDrawn="1"/>
        </p:nvSpPr>
        <p:spPr>
          <a:xfrm rot="16200000">
            <a:off x="9042000" y="351000"/>
            <a:ext cx="144000" cy="61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42579CB-0AF2-42F8-986C-B132C4528EA3}"/>
              </a:ext>
            </a:extLst>
          </p:cNvPr>
          <p:cNvSpPr/>
          <p:nvPr userDrawn="1"/>
        </p:nvSpPr>
        <p:spPr>
          <a:xfrm>
            <a:off x="1722000" y="1981199"/>
            <a:ext cx="8748000" cy="289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38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3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BC445A-D793-46AB-8C06-BE207D1F3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6948A2-A93E-4D9D-8A4C-EFB343AB7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EB1009-3536-4DD3-AA33-2197FF6EC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55" b="24053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42EF53-C712-43D2-A1A5-F5DE4A7D181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0E325E-50BE-491B-B1DA-92794665285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4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D9E5EC-70B5-4ABC-8D0C-77744992DB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4" y="4471942"/>
            <a:ext cx="6145685" cy="6145685"/>
          </a:xfrm>
          <a:prstGeom prst="rect">
            <a:avLst/>
          </a:prstGeom>
          <a:noFill/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81083201-35FB-4A63-B05F-487A607ED648}"/>
              </a:ext>
            </a:extLst>
          </p:cNvPr>
          <p:cNvSpPr/>
          <p:nvPr userDrawn="1"/>
        </p:nvSpPr>
        <p:spPr>
          <a:xfrm>
            <a:off x="2781586" y="4471942"/>
            <a:ext cx="6145685" cy="6147915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2BBCC2-5A8D-4181-A73F-47203018864F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B6D693-8CFB-44C8-8ADA-28E3E1A536B6}"/>
              </a:ext>
            </a:extLst>
          </p:cNvPr>
          <p:cNvSpPr/>
          <p:nvPr userDrawn="1"/>
        </p:nvSpPr>
        <p:spPr>
          <a:xfrm rot="16200000">
            <a:off x="3006000" y="351000"/>
            <a:ext cx="144000" cy="615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42F6FA-5692-478F-84FA-65A85A8D89B1}"/>
              </a:ext>
            </a:extLst>
          </p:cNvPr>
          <p:cNvSpPr/>
          <p:nvPr userDrawn="1"/>
        </p:nvSpPr>
        <p:spPr>
          <a:xfrm rot="16200000">
            <a:off x="9042000" y="351000"/>
            <a:ext cx="144000" cy="61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42579CB-0AF2-42F8-986C-B132C4528EA3}"/>
              </a:ext>
            </a:extLst>
          </p:cNvPr>
          <p:cNvSpPr/>
          <p:nvPr userDrawn="1"/>
        </p:nvSpPr>
        <p:spPr>
          <a:xfrm>
            <a:off x="1722000" y="1981199"/>
            <a:ext cx="8748000" cy="289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38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010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8CD17-2A18-4A4C-A93E-66F3738E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441ECF-6BA2-4961-8827-EB6DD2A5A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6A8F5-0634-427B-8E24-9F2D40D67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BCCDB7-D943-410D-8C12-22FADD0781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46B631-369C-48DA-8741-1A592272E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 b="13612"/>
          <a:stretch/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D93174-3908-4354-90AA-53D83FF806B9}"/>
              </a:ext>
            </a:extLst>
          </p:cNvPr>
          <p:cNvSpPr/>
          <p:nvPr userDrawn="1"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66E05D-9329-4DA0-9B95-A6476D1D9A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000" y1="43167" x2="11000" y2="43167"/>
                        <a14:foregroundMark x1="89000" y1="40833" x2="89000" y2="4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60" y="1010460"/>
            <a:ext cx="1408080" cy="1408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12683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64FD2D-C79C-495E-AC11-6E0AE47941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40B8AF-016A-4564-B25A-F0A7F03A5914}"/>
              </a:ext>
            </a:extLst>
          </p:cNvPr>
          <p:cNvSpPr>
            <a:spLocks noChangeAspect="1"/>
          </p:cNvSpPr>
          <p:nvPr userDrawn="1"/>
        </p:nvSpPr>
        <p:spPr>
          <a:xfrm>
            <a:off x="962275" y="1277903"/>
            <a:ext cx="3492000" cy="47209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4000" sy="104000" algn="ctr" rotWithShape="0">
              <a:schemeClr val="accent4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85393DF-6EAA-4C8E-8333-D3CE57AA1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7275" y="1394460"/>
            <a:ext cx="3302000" cy="44878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CC1064-B223-4544-A99B-F7FF950103F6}"/>
              </a:ext>
            </a:extLst>
          </p:cNvPr>
          <p:cNvSpPr/>
          <p:nvPr userDrawn="1"/>
        </p:nvSpPr>
        <p:spPr>
          <a:xfrm>
            <a:off x="5184275" y="1277903"/>
            <a:ext cx="6140450" cy="4720976"/>
          </a:xfrm>
          <a:prstGeom prst="rect">
            <a:avLst/>
          </a:prstGeom>
          <a:noFill/>
          <a:ln w="31750" cap="rnd" cmpd="sng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D9B77F-7522-48D2-9B1F-A5C9CDD69A5C}"/>
              </a:ext>
            </a:extLst>
          </p:cNvPr>
          <p:cNvCxnSpPr>
            <a:cxnSpLocks/>
          </p:cNvCxnSpPr>
          <p:nvPr userDrawn="1"/>
        </p:nvCxnSpPr>
        <p:spPr>
          <a:xfrm>
            <a:off x="5387475" y="2043271"/>
            <a:ext cx="2019165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33000">
                  <a:srgbClr val="E2778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751398-EEB6-49C8-8B57-CF758B336258}"/>
              </a:ext>
            </a:extLst>
          </p:cNvPr>
          <p:cNvGrpSpPr/>
          <p:nvPr userDrawn="1"/>
        </p:nvGrpSpPr>
        <p:grpSpPr>
          <a:xfrm>
            <a:off x="4518295" y="1308383"/>
            <a:ext cx="324000" cy="396000"/>
            <a:chOff x="7569200" y="1666240"/>
            <a:chExt cx="426720" cy="46034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8696B3-2A34-428B-AB0B-7CBFDFA21CF8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A236A7-C38C-4FBB-A036-A14821A938B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BDE903-D559-442F-9862-BA373C846144}"/>
              </a:ext>
            </a:extLst>
          </p:cNvPr>
          <p:cNvGrpSpPr/>
          <p:nvPr userDrawn="1"/>
        </p:nvGrpSpPr>
        <p:grpSpPr>
          <a:xfrm>
            <a:off x="4731655" y="1315033"/>
            <a:ext cx="324000" cy="396000"/>
            <a:chOff x="7569200" y="1666240"/>
            <a:chExt cx="426720" cy="46034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EF2331-8BC1-4D4B-A72A-24A782A02276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1F266DA-F856-4F22-B4B5-DD1013C3DEE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99099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6CE6E-0176-4576-88C7-92FF5BE9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9E4C76-B7B1-4FF5-8727-97F62E22C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A8C68D-98E4-4FE0-8A0E-47DE2BE17DED}"/>
              </a:ext>
            </a:extLst>
          </p:cNvPr>
          <p:cNvSpPr>
            <a:spLocks noChangeAspect="1"/>
          </p:cNvSpPr>
          <p:nvPr userDrawn="1"/>
        </p:nvSpPr>
        <p:spPr>
          <a:xfrm>
            <a:off x="510599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17A01B6-4E96-4371-A11A-7376E2698027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19600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61BCF2-D2AF-4BB2-8C24-F839CBF3A68E}"/>
              </a:ext>
            </a:extLst>
          </p:cNvPr>
          <p:cNvSpPr>
            <a:spLocks noChangeAspect="1"/>
          </p:cNvSpPr>
          <p:nvPr userDrawn="1"/>
        </p:nvSpPr>
        <p:spPr>
          <a:xfrm>
            <a:off x="133160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8717AC3F-C4BA-445B-A5C4-324675D453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42161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E97962-AD93-47AA-9C21-8F4FF0D2A59F}"/>
              </a:ext>
            </a:extLst>
          </p:cNvPr>
          <p:cNvSpPr>
            <a:spLocks noChangeAspect="1"/>
          </p:cNvSpPr>
          <p:nvPr userDrawn="1"/>
        </p:nvSpPr>
        <p:spPr>
          <a:xfrm>
            <a:off x="8874780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02C69A9-C4A0-4423-A4DB-67FB39E5FCD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964781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D5E4246-A803-4CC1-B326-6B1B2FABB102}"/>
              </a:ext>
            </a:extLst>
          </p:cNvPr>
          <p:cNvCxnSpPr>
            <a:cxnSpLocks/>
          </p:cNvCxnSpPr>
          <p:nvPr userDrawn="1"/>
        </p:nvCxnSpPr>
        <p:spPr>
          <a:xfrm>
            <a:off x="4208805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2A439D-C212-4979-AEA3-CCA49CDD49DF}"/>
              </a:ext>
            </a:extLst>
          </p:cNvPr>
          <p:cNvCxnSpPr>
            <a:cxnSpLocks/>
          </p:cNvCxnSpPr>
          <p:nvPr userDrawn="1"/>
        </p:nvCxnSpPr>
        <p:spPr>
          <a:xfrm>
            <a:off x="7980391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1439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01637-7051-471D-96D5-CFCA07F97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02EF9-EFA0-4CD7-9915-D08E4B2AF0A8}"/>
              </a:ext>
            </a:extLst>
          </p:cNvPr>
          <p:cNvSpPr>
            <a:spLocks noChangeAspect="1"/>
          </p:cNvSpPr>
          <p:nvPr userDrawn="1"/>
        </p:nvSpPr>
        <p:spPr>
          <a:xfrm>
            <a:off x="1288496" y="1342851"/>
            <a:ext cx="3455507" cy="45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46F50D5-365A-4DDC-95C3-091D058CCC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7313" y="1433595"/>
            <a:ext cx="3317875" cy="4354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0093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295A61-055A-4D8E-87C6-C9A61781C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1DBC84-4DB5-46F3-A60F-FE251DBC1914}"/>
              </a:ext>
            </a:extLst>
          </p:cNvPr>
          <p:cNvSpPr/>
          <p:nvPr userDrawn="1"/>
        </p:nvSpPr>
        <p:spPr>
          <a:xfrm>
            <a:off x="985886" y="1706252"/>
            <a:ext cx="10220227" cy="4219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5BDF94-F9BF-4604-908B-9E3DDDCB5B2D}"/>
              </a:ext>
            </a:extLst>
          </p:cNvPr>
          <p:cNvSpPr/>
          <p:nvPr userDrawn="1"/>
        </p:nvSpPr>
        <p:spPr>
          <a:xfrm>
            <a:off x="1395166" y="1130299"/>
            <a:ext cx="320512" cy="83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72D4AB5-CF03-4BFE-B16D-5D071CAA1C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5886" y="2318995"/>
            <a:ext cx="4943574" cy="36066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2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0" y="3464999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637001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929193" y="1240809"/>
            <a:ext cx="10332000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8063" y="1288639"/>
            <a:ext cx="10182225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F658B-C44E-4613-83F7-F24C7C30DA25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5916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-1614" y="1119339"/>
            <a:ext cx="12192000" cy="2713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263374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1438305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81382" y="3373195"/>
            <a:ext cx="4134208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DD8A44-47C1-4D48-92F8-1ED1A225FD65}"/>
              </a:ext>
            </a:extLst>
          </p:cNvPr>
          <p:cNvSpPr>
            <a:spLocks/>
          </p:cNvSpPr>
          <p:nvPr userDrawn="1"/>
        </p:nvSpPr>
        <p:spPr>
          <a:xfrm>
            <a:off x="6333334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0399ED78-77E3-477A-BE8B-BD75463FD2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6411" y="3373195"/>
            <a:ext cx="4134208" cy="2470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830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2EC07-DA98-4B4D-9959-8F15B2572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474B06-F346-4B00-99EE-22EC95355F5C}"/>
              </a:ext>
            </a:extLst>
          </p:cNvPr>
          <p:cNvSpPr/>
          <p:nvPr userDrawn="1"/>
        </p:nvSpPr>
        <p:spPr>
          <a:xfrm>
            <a:off x="8222172" y="2563108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4">
            <a:extLst>
              <a:ext uri="{FF2B5EF4-FFF2-40B4-BE49-F238E27FC236}">
                <a16:creationId xmlns:a16="http://schemas.microsoft.com/office/drawing/2014/main" id="{A621AF99-BB2D-4EA5-97C8-FFE657DD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2233" y="2749550"/>
            <a:ext cx="3025775" cy="33845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5B252F-8A36-43A0-9883-6AE2236957B0}"/>
              </a:ext>
            </a:extLst>
          </p:cNvPr>
          <p:cNvSpPr/>
          <p:nvPr userDrawn="1"/>
        </p:nvSpPr>
        <p:spPr>
          <a:xfrm>
            <a:off x="1253993" y="1235500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60FB3270-83D2-4E63-8FCA-8CAA21F30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4054" y="1421942"/>
            <a:ext cx="3025775" cy="3384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998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707A48F-ABDD-455B-A053-8BD73F810EDB}"/>
              </a:ext>
            </a:extLst>
          </p:cNvPr>
          <p:cNvSpPr>
            <a:spLocks noChangeAspect="1"/>
          </p:cNvSpPr>
          <p:nvPr userDrawn="1"/>
        </p:nvSpPr>
        <p:spPr>
          <a:xfrm>
            <a:off x="1050796" y="1406550"/>
            <a:ext cx="7469036" cy="44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2DE6D2-0F60-4FC0-A54F-A0CEF63D5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9F7472D-9606-41E2-AD62-F6457BCC1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1489075"/>
            <a:ext cx="2620963" cy="42989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86C22B3-8377-4B80-B4A0-620AA6A93C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1489074"/>
            <a:ext cx="4430630" cy="21968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E990702-F784-49BC-B118-FBE93C60CC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9700" y="3808413"/>
            <a:ext cx="2146300" cy="19796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98A126A2-6C26-491F-954B-6DF773AFE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4030" y="3808413"/>
            <a:ext cx="2146300" cy="19796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486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B44D11B-A6A5-4F02-A486-3417897E9D03}"/>
              </a:ext>
            </a:extLst>
          </p:cNvPr>
          <p:cNvSpPr/>
          <p:nvPr userDrawn="1"/>
        </p:nvSpPr>
        <p:spPr>
          <a:xfrm>
            <a:off x="0" y="1940546"/>
            <a:ext cx="12192000" cy="3402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CDE0EF-52E9-4A8C-AB9A-E6BCC59CD6EE}"/>
              </a:ext>
            </a:extLst>
          </p:cNvPr>
          <p:cNvSpPr/>
          <p:nvPr userDrawn="1"/>
        </p:nvSpPr>
        <p:spPr>
          <a:xfrm rot="16200000">
            <a:off x="6066000" y="-798509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B6703-014A-4D14-A54B-BAF4CD43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A5EFAF-5D61-4650-A796-C19406AC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0350DB-82F4-4828-A162-DB9BE16F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D08A9291-4064-4727-9405-5CD59E635EF4}"/>
              </a:ext>
            </a:extLst>
          </p:cNvPr>
          <p:cNvSpPr>
            <a:spLocks noChangeAspect="1"/>
          </p:cNvSpPr>
          <p:nvPr userDrawn="1"/>
        </p:nvSpPr>
        <p:spPr>
          <a:xfrm>
            <a:off x="7490414" y="1226859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AF55D4B-FB04-4873-A955-A5E2C446C6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811" y="1292718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0CA3CC0-D3F0-4F3B-8C2A-C82A62BA211B}"/>
              </a:ext>
            </a:extLst>
          </p:cNvPr>
          <p:cNvSpPr>
            <a:spLocks noChangeAspect="1"/>
          </p:cNvSpPr>
          <p:nvPr userDrawn="1"/>
        </p:nvSpPr>
        <p:spPr>
          <a:xfrm>
            <a:off x="8844052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52EE154-75A6-4370-9FD6-30B61B4064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20449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B3A157F9-2B83-4811-8BF8-6DDEAC1D031B}"/>
              </a:ext>
            </a:extLst>
          </p:cNvPr>
          <p:cNvSpPr>
            <a:spLocks noChangeAspect="1"/>
          </p:cNvSpPr>
          <p:nvPr userDrawn="1"/>
        </p:nvSpPr>
        <p:spPr>
          <a:xfrm>
            <a:off x="6136776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DEF81CB-4468-40BF-A2D4-25C4CE5F0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3173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1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8CD17-2A18-4A4C-A93E-66F3738E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441ECF-6BA2-4961-8827-EB6DD2A5A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6A8F5-0634-427B-8E24-9F2D40D67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BCCDB7-D943-410D-8C12-22FADD0781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46B631-369C-48DA-8741-1A592272E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889" b="13612"/>
          <a:stretch/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D93174-3908-4354-90AA-53D83FF806B9}"/>
              </a:ext>
            </a:extLst>
          </p:cNvPr>
          <p:cNvSpPr/>
          <p:nvPr userDrawn="1"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66E05D-9329-4DA0-9B95-A6476D1D9A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1000" y1="43167" x2="11000" y2="43167"/>
                        <a14:foregroundMark x1="89000" y1="40833" x2="89000" y2="40833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60" y="1010460"/>
            <a:ext cx="1408080" cy="1408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5296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9E37DF3-1C4C-4E2E-AA35-265B43C16226}"/>
              </a:ext>
            </a:extLst>
          </p:cNvPr>
          <p:cNvSpPr/>
          <p:nvPr userDrawn="1"/>
        </p:nvSpPr>
        <p:spPr>
          <a:xfrm>
            <a:off x="0" y="2281807"/>
            <a:ext cx="12192000" cy="2809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31DC9A-A2CF-4D95-A1E4-8D2FFEA5D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14B537-F469-44EE-BBBB-42A4D629107A}"/>
              </a:ext>
            </a:extLst>
          </p:cNvPr>
          <p:cNvSpPr>
            <a:spLocks noChangeAspect="1"/>
          </p:cNvSpPr>
          <p:nvPr userDrawn="1"/>
        </p:nvSpPr>
        <p:spPr>
          <a:xfrm>
            <a:off x="4206000" y="1742200"/>
            <a:ext cx="3780000" cy="37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99410E6-241C-4DAF-AE70-6D9D88A286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6000" y="1832200"/>
            <a:ext cx="3600000" cy="3600000"/>
          </a:xfrm>
          <a:custGeom>
            <a:avLst/>
            <a:gdLst>
              <a:gd name="connsiteX0" fmla="*/ 1715679 w 3431358"/>
              <a:gd name="connsiteY0" fmla="*/ 0 h 3431358"/>
              <a:gd name="connsiteX1" fmla="*/ 3431358 w 3431358"/>
              <a:gd name="connsiteY1" fmla="*/ 1715679 h 3431358"/>
              <a:gd name="connsiteX2" fmla="*/ 1715679 w 3431358"/>
              <a:gd name="connsiteY2" fmla="*/ 3431358 h 3431358"/>
              <a:gd name="connsiteX3" fmla="*/ 0 w 3431358"/>
              <a:gd name="connsiteY3" fmla="*/ 1715679 h 3431358"/>
              <a:gd name="connsiteX4" fmla="*/ 1715679 w 3431358"/>
              <a:gd name="connsiteY4" fmla="*/ 0 h 34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358" h="3431358">
                <a:moveTo>
                  <a:pt x="1715679" y="0"/>
                </a:moveTo>
                <a:cubicBezTo>
                  <a:pt x="2663222" y="0"/>
                  <a:pt x="3431358" y="768136"/>
                  <a:pt x="3431358" y="1715679"/>
                </a:cubicBezTo>
                <a:cubicBezTo>
                  <a:pt x="3431358" y="2663222"/>
                  <a:pt x="2663222" y="3431358"/>
                  <a:pt x="1715679" y="3431358"/>
                </a:cubicBezTo>
                <a:cubicBezTo>
                  <a:pt x="768136" y="3431358"/>
                  <a:pt x="0" y="2663222"/>
                  <a:pt x="0" y="1715679"/>
                </a:cubicBezTo>
                <a:cubicBezTo>
                  <a:pt x="0" y="768136"/>
                  <a:pt x="768136" y="0"/>
                  <a:pt x="17156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431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2B50B40-C50E-4AFE-AC75-17ED46C85943}"/>
              </a:ext>
            </a:extLst>
          </p:cNvPr>
          <p:cNvSpPr/>
          <p:nvPr userDrawn="1"/>
        </p:nvSpPr>
        <p:spPr>
          <a:xfrm>
            <a:off x="3874416" y="1130300"/>
            <a:ext cx="7644484" cy="5003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E59453-8BCC-4474-94ED-A9C80869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5507AE-7000-49FD-AD68-E2E718DA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66BFAB-3C74-4683-A693-6212FA1B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3CA9A9F5-EAD3-4181-87CC-B7B06768EA81}"/>
              </a:ext>
            </a:extLst>
          </p:cNvPr>
          <p:cNvSpPr/>
          <p:nvPr userDrawn="1"/>
        </p:nvSpPr>
        <p:spPr>
          <a:xfrm>
            <a:off x="761215" y="1677972"/>
            <a:ext cx="4883084" cy="3643204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897B749-464B-4C86-ADA2-1C29508DB6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769895"/>
            <a:ext cx="4729113" cy="3459358"/>
          </a:xfrm>
          <a:custGeom>
            <a:avLst/>
            <a:gdLst>
              <a:gd name="connsiteX0" fmla="*/ 0 w 4729113"/>
              <a:gd name="connsiteY0" fmla="*/ 0 h 3459358"/>
              <a:gd name="connsiteX1" fmla="*/ 4152542 w 4729113"/>
              <a:gd name="connsiteY1" fmla="*/ 0 h 3459358"/>
              <a:gd name="connsiteX2" fmla="*/ 4729113 w 4729113"/>
              <a:gd name="connsiteY2" fmla="*/ 576571 h 3459358"/>
              <a:gd name="connsiteX3" fmla="*/ 4729113 w 4729113"/>
              <a:gd name="connsiteY3" fmla="*/ 3459358 h 3459358"/>
              <a:gd name="connsiteX4" fmla="*/ 0 w 4729113"/>
              <a:gd name="connsiteY4" fmla="*/ 3459358 h 345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9113" h="3459358">
                <a:moveTo>
                  <a:pt x="0" y="0"/>
                </a:moveTo>
                <a:lnTo>
                  <a:pt x="4152542" y="0"/>
                </a:lnTo>
                <a:lnTo>
                  <a:pt x="4729113" y="576571"/>
                </a:lnTo>
                <a:lnTo>
                  <a:pt x="4729113" y="3459358"/>
                </a:lnTo>
                <a:lnTo>
                  <a:pt x="0" y="34593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634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52559A-58E8-4C3E-BA5E-98C648D11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833822C-7D8B-4009-A2E0-6C1EE111CC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298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2D76F7-7FD4-479E-8523-5DF62DD23696}"/>
              </a:ext>
            </a:extLst>
          </p:cNvPr>
          <p:cNvSpPr/>
          <p:nvPr userDrawn="1"/>
        </p:nvSpPr>
        <p:spPr>
          <a:xfrm rot="16200000">
            <a:off x="3012000" y="417002"/>
            <a:ext cx="72000" cy="60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790CF2-25CA-43CF-A150-8493EF3CC7FD}"/>
              </a:ext>
            </a:extLst>
          </p:cNvPr>
          <p:cNvSpPr/>
          <p:nvPr userDrawn="1"/>
        </p:nvSpPr>
        <p:spPr>
          <a:xfrm rot="16200000">
            <a:off x="9108000" y="417000"/>
            <a:ext cx="7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293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FA3BD1-F5FA-4ED4-8D63-6BCFBDBD5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: 折角 1">
            <a:extLst>
              <a:ext uri="{FF2B5EF4-FFF2-40B4-BE49-F238E27FC236}">
                <a16:creationId xmlns:a16="http://schemas.microsoft.com/office/drawing/2014/main" id="{78E3F809-5EA0-4D46-AE96-0E5F584F4C3C}"/>
              </a:ext>
            </a:extLst>
          </p:cNvPr>
          <p:cNvSpPr/>
          <p:nvPr userDrawn="1"/>
        </p:nvSpPr>
        <p:spPr>
          <a:xfrm>
            <a:off x="1005525" y="1253764"/>
            <a:ext cx="10180949" cy="4694549"/>
          </a:xfrm>
          <a:prstGeom prst="foldedCorner">
            <a:avLst>
              <a:gd name="adj" fmla="val 1265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4DD451A-0797-46FF-B61E-743E2A962EB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483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59DFE2-27BD-43FB-8B4C-409E7C44A0B3}"/>
              </a:ext>
            </a:extLst>
          </p:cNvPr>
          <p:cNvCxnSpPr>
            <a:cxnSpLocks/>
          </p:cNvCxnSpPr>
          <p:nvPr userDrawn="1"/>
        </p:nvCxnSpPr>
        <p:spPr>
          <a:xfrm>
            <a:off x="1005525" y="1260701"/>
            <a:ext cx="0" cy="4694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4837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3820-7F4D-461E-B6DD-B33DC5D9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F2D3BF-B77C-4C12-8612-01E19F4CE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A186228-052C-4503-913C-038F093D46C6}"/>
              </a:ext>
            </a:extLst>
          </p:cNvPr>
          <p:cNvSpPr/>
          <p:nvPr userDrawn="1"/>
        </p:nvSpPr>
        <p:spPr>
          <a:xfrm>
            <a:off x="1594308" y="1722323"/>
            <a:ext cx="9657892" cy="4478517"/>
          </a:xfrm>
          <a:custGeom>
            <a:avLst/>
            <a:gdLst>
              <a:gd name="connsiteX0" fmla="*/ 0 w 9866984"/>
              <a:gd name="connsiteY0" fmla="*/ 0 h 4630917"/>
              <a:gd name="connsiteX1" fmla="*/ 9866984 w 9866984"/>
              <a:gd name="connsiteY1" fmla="*/ 0 h 4630917"/>
              <a:gd name="connsiteX2" fmla="*/ 9866984 w 9866984"/>
              <a:gd name="connsiteY2" fmla="*/ 4178431 h 4630917"/>
              <a:gd name="connsiteX3" fmla="*/ 9178696 w 9866984"/>
              <a:gd name="connsiteY3" fmla="*/ 4178431 h 4630917"/>
              <a:gd name="connsiteX4" fmla="*/ 9178696 w 9866984"/>
              <a:gd name="connsiteY4" fmla="*/ 4630917 h 4630917"/>
              <a:gd name="connsiteX5" fmla="*/ 8726210 w 9866984"/>
              <a:gd name="connsiteY5" fmla="*/ 4178431 h 4630917"/>
              <a:gd name="connsiteX6" fmla="*/ 0 w 9866984"/>
              <a:gd name="connsiteY6" fmla="*/ 4178431 h 463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6984" h="4630917">
                <a:moveTo>
                  <a:pt x="0" y="0"/>
                </a:moveTo>
                <a:lnTo>
                  <a:pt x="9866984" y="0"/>
                </a:lnTo>
                <a:lnTo>
                  <a:pt x="9866984" y="4178431"/>
                </a:lnTo>
                <a:lnTo>
                  <a:pt x="9178696" y="4178431"/>
                </a:lnTo>
                <a:lnTo>
                  <a:pt x="9178696" y="4630917"/>
                </a:lnTo>
                <a:lnTo>
                  <a:pt x="8726210" y="4178431"/>
                </a:lnTo>
                <a:lnTo>
                  <a:pt x="0" y="4178431"/>
                </a:lnTo>
                <a:close/>
              </a:path>
            </a:pathLst>
          </a:cu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33D11C-CF89-499B-9DE8-365FB2628B0A}"/>
              </a:ext>
            </a:extLst>
          </p:cNvPr>
          <p:cNvSpPr/>
          <p:nvPr userDrawn="1"/>
        </p:nvSpPr>
        <p:spPr>
          <a:xfrm>
            <a:off x="939800" y="1287020"/>
            <a:ext cx="9982200" cy="4283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620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24524-58B3-46E3-86B9-5532F83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B26DF9-E709-49B8-9421-C487F088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505DDD-67BB-4E6B-8966-BE4E1046127F}"/>
              </a:ext>
            </a:extLst>
          </p:cNvPr>
          <p:cNvSpPr/>
          <p:nvPr userDrawn="1"/>
        </p:nvSpPr>
        <p:spPr>
          <a:xfrm>
            <a:off x="5383437" y="855980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907849C-6EC5-4F01-836C-AB3B6F06E0A1}"/>
              </a:ext>
            </a:extLst>
          </p:cNvPr>
          <p:cNvCxnSpPr>
            <a:cxnSpLocks/>
          </p:cNvCxnSpPr>
          <p:nvPr userDrawn="1"/>
        </p:nvCxnSpPr>
        <p:spPr>
          <a:xfrm>
            <a:off x="10755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C3EBB3-ABAF-44D8-A82B-EA7117D66B7A}"/>
              </a:ext>
            </a:extLst>
          </p:cNvPr>
          <p:cNvCxnSpPr>
            <a:cxnSpLocks/>
          </p:cNvCxnSpPr>
          <p:nvPr userDrawn="1"/>
        </p:nvCxnSpPr>
        <p:spPr>
          <a:xfrm>
            <a:off x="10755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53B9764-F017-4D85-B8D1-CA0D1A64862D}"/>
              </a:ext>
            </a:extLst>
          </p:cNvPr>
          <p:cNvSpPr/>
          <p:nvPr userDrawn="1"/>
        </p:nvSpPr>
        <p:spPr>
          <a:xfrm flipV="1">
            <a:off x="5383436" y="4202271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ADABED-4DED-4E47-9C85-54603DDE8E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1AD1CA-1070-439C-8EA2-E7878E5ABDD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1117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015238-8004-44C2-99FE-44C62477F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30" name="education-certificate-hand-drawn-document_57367">
            <a:extLst>
              <a:ext uri="{FF2B5EF4-FFF2-40B4-BE49-F238E27FC236}">
                <a16:creationId xmlns:a16="http://schemas.microsoft.com/office/drawing/2014/main" id="{B8CCE645-4036-49B9-910F-7DE45EF0AE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020569" y="3732119"/>
            <a:ext cx="3172844" cy="2361917"/>
          </a:xfrm>
          <a:custGeom>
            <a:avLst/>
            <a:gdLst>
              <a:gd name="connsiteX0" fmla="*/ 445560 w 607639"/>
              <a:gd name="connsiteY0" fmla="*/ 430793 h 536011"/>
              <a:gd name="connsiteX1" fmla="*/ 445560 w 607639"/>
              <a:gd name="connsiteY1" fmla="*/ 455057 h 536011"/>
              <a:gd name="connsiteX2" fmla="*/ 445560 w 607639"/>
              <a:gd name="connsiteY2" fmla="*/ 501541 h 536011"/>
              <a:gd name="connsiteX3" fmla="*/ 468880 w 607639"/>
              <a:gd name="connsiteY3" fmla="*/ 478343 h 536011"/>
              <a:gd name="connsiteX4" fmla="*/ 476000 w 607639"/>
              <a:gd name="connsiteY4" fmla="*/ 475321 h 536011"/>
              <a:gd name="connsiteX5" fmla="*/ 483032 w 607639"/>
              <a:gd name="connsiteY5" fmla="*/ 478343 h 536011"/>
              <a:gd name="connsiteX6" fmla="*/ 506351 w 607639"/>
              <a:gd name="connsiteY6" fmla="*/ 501541 h 536011"/>
              <a:gd name="connsiteX7" fmla="*/ 506351 w 607639"/>
              <a:gd name="connsiteY7" fmla="*/ 455057 h 536011"/>
              <a:gd name="connsiteX8" fmla="*/ 506351 w 607639"/>
              <a:gd name="connsiteY8" fmla="*/ 430793 h 536011"/>
              <a:gd name="connsiteX9" fmla="*/ 445560 w 607639"/>
              <a:gd name="connsiteY9" fmla="*/ 430793 h 536011"/>
              <a:gd name="connsiteX10" fmla="*/ 526574 w 607639"/>
              <a:gd name="connsiteY10" fmla="*/ 323613 h 536011"/>
              <a:gd name="connsiteX11" fmla="*/ 536721 w 607639"/>
              <a:gd name="connsiteY11" fmla="*/ 333739 h 536011"/>
              <a:gd name="connsiteX12" fmla="*/ 476020 w 607639"/>
              <a:gd name="connsiteY12" fmla="*/ 394320 h 536011"/>
              <a:gd name="connsiteX13" fmla="*/ 465873 w 607639"/>
              <a:gd name="connsiteY13" fmla="*/ 384282 h 536011"/>
              <a:gd name="connsiteX14" fmla="*/ 476020 w 607639"/>
              <a:gd name="connsiteY14" fmla="*/ 374156 h 536011"/>
              <a:gd name="connsiteX15" fmla="*/ 516517 w 607639"/>
              <a:gd name="connsiteY15" fmla="*/ 333739 h 536011"/>
              <a:gd name="connsiteX16" fmla="*/ 526574 w 607639"/>
              <a:gd name="connsiteY16" fmla="*/ 323613 h 536011"/>
              <a:gd name="connsiteX17" fmla="*/ 263262 w 607639"/>
              <a:gd name="connsiteY17" fmla="*/ 303361 h 536011"/>
              <a:gd name="connsiteX18" fmla="*/ 344235 w 607639"/>
              <a:gd name="connsiteY18" fmla="*/ 303361 h 536011"/>
              <a:gd name="connsiteX19" fmla="*/ 354379 w 607639"/>
              <a:gd name="connsiteY19" fmla="*/ 313487 h 536011"/>
              <a:gd name="connsiteX20" fmla="*/ 344235 w 607639"/>
              <a:gd name="connsiteY20" fmla="*/ 323613 h 536011"/>
              <a:gd name="connsiteX21" fmla="*/ 263262 w 607639"/>
              <a:gd name="connsiteY21" fmla="*/ 323613 h 536011"/>
              <a:gd name="connsiteX22" fmla="*/ 253118 w 607639"/>
              <a:gd name="connsiteY22" fmla="*/ 313487 h 536011"/>
              <a:gd name="connsiteX23" fmla="*/ 263262 w 607639"/>
              <a:gd name="connsiteY23" fmla="*/ 303361 h 536011"/>
              <a:gd name="connsiteX24" fmla="*/ 141756 w 607639"/>
              <a:gd name="connsiteY24" fmla="*/ 303361 h 536011"/>
              <a:gd name="connsiteX25" fmla="*/ 222786 w 607639"/>
              <a:gd name="connsiteY25" fmla="*/ 303361 h 536011"/>
              <a:gd name="connsiteX26" fmla="*/ 232937 w 607639"/>
              <a:gd name="connsiteY26" fmla="*/ 313487 h 536011"/>
              <a:gd name="connsiteX27" fmla="*/ 222786 w 607639"/>
              <a:gd name="connsiteY27" fmla="*/ 323613 h 536011"/>
              <a:gd name="connsiteX28" fmla="*/ 141756 w 607639"/>
              <a:gd name="connsiteY28" fmla="*/ 323613 h 536011"/>
              <a:gd name="connsiteX29" fmla="*/ 131605 w 607639"/>
              <a:gd name="connsiteY29" fmla="*/ 313487 h 536011"/>
              <a:gd name="connsiteX30" fmla="*/ 141756 w 607639"/>
              <a:gd name="connsiteY30" fmla="*/ 303361 h 536011"/>
              <a:gd name="connsiteX31" fmla="*/ 475997 w 607639"/>
              <a:gd name="connsiteY31" fmla="*/ 273018 h 536011"/>
              <a:gd name="connsiteX32" fmla="*/ 486055 w 607639"/>
              <a:gd name="connsiteY32" fmla="*/ 283154 h 536011"/>
              <a:gd name="connsiteX33" fmla="*/ 475997 w 607639"/>
              <a:gd name="connsiteY33" fmla="*/ 293291 h 536011"/>
              <a:gd name="connsiteX34" fmla="*/ 435411 w 607639"/>
              <a:gd name="connsiteY34" fmla="*/ 333748 h 536011"/>
              <a:gd name="connsiteX35" fmla="*/ 425354 w 607639"/>
              <a:gd name="connsiteY35" fmla="*/ 343795 h 536011"/>
              <a:gd name="connsiteX36" fmla="*/ 415207 w 607639"/>
              <a:gd name="connsiteY36" fmla="*/ 333748 h 536011"/>
              <a:gd name="connsiteX37" fmla="*/ 475997 w 607639"/>
              <a:gd name="connsiteY37" fmla="*/ 273018 h 536011"/>
              <a:gd name="connsiteX38" fmla="*/ 476000 w 607639"/>
              <a:gd name="connsiteY38" fmla="*/ 252770 h 536011"/>
              <a:gd name="connsiteX39" fmla="*/ 394916 w 607639"/>
              <a:gd name="connsiteY39" fmla="*/ 333738 h 536011"/>
              <a:gd name="connsiteX40" fmla="*/ 395005 w 607639"/>
              <a:gd name="connsiteY40" fmla="*/ 337382 h 536011"/>
              <a:gd name="connsiteX41" fmla="*/ 395094 w 607639"/>
              <a:gd name="connsiteY41" fmla="*/ 338449 h 536011"/>
              <a:gd name="connsiteX42" fmla="*/ 395272 w 607639"/>
              <a:gd name="connsiteY42" fmla="*/ 341204 h 536011"/>
              <a:gd name="connsiteX43" fmla="*/ 395451 w 607639"/>
              <a:gd name="connsiteY43" fmla="*/ 342359 h 536011"/>
              <a:gd name="connsiteX44" fmla="*/ 395807 w 607639"/>
              <a:gd name="connsiteY44" fmla="*/ 345292 h 536011"/>
              <a:gd name="connsiteX45" fmla="*/ 396074 w 607639"/>
              <a:gd name="connsiteY45" fmla="*/ 347159 h 536011"/>
              <a:gd name="connsiteX46" fmla="*/ 396341 w 607639"/>
              <a:gd name="connsiteY46" fmla="*/ 348403 h 536011"/>
              <a:gd name="connsiteX47" fmla="*/ 422508 w 607639"/>
              <a:gd name="connsiteY47" fmla="*/ 394353 h 536011"/>
              <a:gd name="connsiteX48" fmla="*/ 423042 w 607639"/>
              <a:gd name="connsiteY48" fmla="*/ 394798 h 536011"/>
              <a:gd name="connsiteX49" fmla="*/ 424822 w 607639"/>
              <a:gd name="connsiteY49" fmla="*/ 396309 h 536011"/>
              <a:gd name="connsiteX50" fmla="*/ 476000 w 607639"/>
              <a:gd name="connsiteY50" fmla="*/ 414617 h 536011"/>
              <a:gd name="connsiteX51" fmla="*/ 556995 w 607639"/>
              <a:gd name="connsiteY51" fmla="*/ 333738 h 536011"/>
              <a:gd name="connsiteX52" fmla="*/ 549163 w 607639"/>
              <a:gd name="connsiteY52" fmla="*/ 299253 h 536011"/>
              <a:gd name="connsiteX53" fmla="*/ 547828 w 607639"/>
              <a:gd name="connsiteY53" fmla="*/ 297298 h 536011"/>
              <a:gd name="connsiteX54" fmla="*/ 490330 w 607639"/>
              <a:gd name="connsiteY54" fmla="*/ 254103 h 536011"/>
              <a:gd name="connsiteX55" fmla="*/ 489618 w 607639"/>
              <a:gd name="connsiteY55" fmla="*/ 254014 h 536011"/>
              <a:gd name="connsiteX56" fmla="*/ 487482 w 607639"/>
              <a:gd name="connsiteY56" fmla="*/ 253659 h 536011"/>
              <a:gd name="connsiteX57" fmla="*/ 484901 w 607639"/>
              <a:gd name="connsiteY57" fmla="*/ 253303 h 536011"/>
              <a:gd name="connsiteX58" fmla="*/ 483388 w 607639"/>
              <a:gd name="connsiteY58" fmla="*/ 253126 h 536011"/>
              <a:gd name="connsiteX59" fmla="*/ 480718 w 607639"/>
              <a:gd name="connsiteY59" fmla="*/ 252948 h 536011"/>
              <a:gd name="connsiteX60" fmla="*/ 479649 w 607639"/>
              <a:gd name="connsiteY60" fmla="*/ 252859 h 536011"/>
              <a:gd name="connsiteX61" fmla="*/ 476000 w 607639"/>
              <a:gd name="connsiteY61" fmla="*/ 252770 h 536011"/>
              <a:gd name="connsiteX62" fmla="*/ 202576 w 607639"/>
              <a:gd name="connsiteY62" fmla="*/ 252765 h 536011"/>
              <a:gd name="connsiteX63" fmla="*/ 344236 w 607639"/>
              <a:gd name="connsiteY63" fmla="*/ 252765 h 536011"/>
              <a:gd name="connsiteX64" fmla="*/ 354380 w 607639"/>
              <a:gd name="connsiteY64" fmla="*/ 262891 h 536011"/>
              <a:gd name="connsiteX65" fmla="*/ 344236 w 607639"/>
              <a:gd name="connsiteY65" fmla="*/ 273017 h 536011"/>
              <a:gd name="connsiteX66" fmla="*/ 202576 w 607639"/>
              <a:gd name="connsiteY66" fmla="*/ 273017 h 536011"/>
              <a:gd name="connsiteX67" fmla="*/ 192432 w 607639"/>
              <a:gd name="connsiteY67" fmla="*/ 262891 h 536011"/>
              <a:gd name="connsiteX68" fmla="*/ 202576 w 607639"/>
              <a:gd name="connsiteY68" fmla="*/ 252765 h 536011"/>
              <a:gd name="connsiteX69" fmla="*/ 141753 w 607639"/>
              <a:gd name="connsiteY69" fmla="*/ 252765 h 536011"/>
              <a:gd name="connsiteX70" fmla="*/ 161961 w 607639"/>
              <a:gd name="connsiteY70" fmla="*/ 252765 h 536011"/>
              <a:gd name="connsiteX71" fmla="*/ 172110 w 607639"/>
              <a:gd name="connsiteY71" fmla="*/ 262891 h 536011"/>
              <a:gd name="connsiteX72" fmla="*/ 161961 w 607639"/>
              <a:gd name="connsiteY72" fmla="*/ 273017 h 536011"/>
              <a:gd name="connsiteX73" fmla="*/ 141753 w 607639"/>
              <a:gd name="connsiteY73" fmla="*/ 273017 h 536011"/>
              <a:gd name="connsiteX74" fmla="*/ 131605 w 607639"/>
              <a:gd name="connsiteY74" fmla="*/ 262891 h 536011"/>
              <a:gd name="connsiteX75" fmla="*/ 141753 w 607639"/>
              <a:gd name="connsiteY75" fmla="*/ 252765 h 536011"/>
              <a:gd name="connsiteX76" fmla="*/ 141751 w 607639"/>
              <a:gd name="connsiteY76" fmla="*/ 202311 h 536011"/>
              <a:gd name="connsiteX77" fmla="*/ 465818 w 607639"/>
              <a:gd name="connsiteY77" fmla="*/ 202311 h 536011"/>
              <a:gd name="connsiteX78" fmla="*/ 475964 w 607639"/>
              <a:gd name="connsiteY78" fmla="*/ 212358 h 536011"/>
              <a:gd name="connsiteX79" fmla="*/ 465818 w 607639"/>
              <a:gd name="connsiteY79" fmla="*/ 222493 h 536011"/>
              <a:gd name="connsiteX80" fmla="*/ 141751 w 607639"/>
              <a:gd name="connsiteY80" fmla="*/ 222493 h 536011"/>
              <a:gd name="connsiteX81" fmla="*/ 131605 w 607639"/>
              <a:gd name="connsiteY81" fmla="*/ 212358 h 536011"/>
              <a:gd name="connsiteX82" fmla="*/ 141751 w 607639"/>
              <a:gd name="connsiteY82" fmla="*/ 202311 h 536011"/>
              <a:gd name="connsiteX83" fmla="*/ 141751 w 607639"/>
              <a:gd name="connsiteY83" fmla="*/ 151716 h 536011"/>
              <a:gd name="connsiteX84" fmla="*/ 465818 w 607639"/>
              <a:gd name="connsiteY84" fmla="*/ 151716 h 536011"/>
              <a:gd name="connsiteX85" fmla="*/ 475964 w 607639"/>
              <a:gd name="connsiteY85" fmla="*/ 161763 h 536011"/>
              <a:gd name="connsiteX86" fmla="*/ 465818 w 607639"/>
              <a:gd name="connsiteY86" fmla="*/ 171898 h 536011"/>
              <a:gd name="connsiteX87" fmla="*/ 141751 w 607639"/>
              <a:gd name="connsiteY87" fmla="*/ 171898 h 536011"/>
              <a:gd name="connsiteX88" fmla="*/ 131605 w 607639"/>
              <a:gd name="connsiteY88" fmla="*/ 161763 h 536011"/>
              <a:gd name="connsiteX89" fmla="*/ 141751 w 607639"/>
              <a:gd name="connsiteY89" fmla="*/ 151716 h 536011"/>
              <a:gd name="connsiteX90" fmla="*/ 243082 w 607639"/>
              <a:gd name="connsiteY90" fmla="*/ 101191 h 536011"/>
              <a:gd name="connsiteX91" fmla="*/ 364558 w 607639"/>
              <a:gd name="connsiteY91" fmla="*/ 101191 h 536011"/>
              <a:gd name="connsiteX92" fmla="*/ 374703 w 607639"/>
              <a:gd name="connsiteY92" fmla="*/ 111291 h 536011"/>
              <a:gd name="connsiteX93" fmla="*/ 364558 w 607639"/>
              <a:gd name="connsiteY93" fmla="*/ 121302 h 536011"/>
              <a:gd name="connsiteX94" fmla="*/ 243082 w 607639"/>
              <a:gd name="connsiteY94" fmla="*/ 121302 h 536011"/>
              <a:gd name="connsiteX95" fmla="*/ 232937 w 607639"/>
              <a:gd name="connsiteY95" fmla="*/ 111291 h 536011"/>
              <a:gd name="connsiteX96" fmla="*/ 243082 w 607639"/>
              <a:gd name="connsiteY96" fmla="*/ 101191 h 536011"/>
              <a:gd name="connsiteX97" fmla="*/ 100220 w 607639"/>
              <a:gd name="connsiteY97" fmla="*/ 60704 h 536011"/>
              <a:gd name="connsiteX98" fmla="*/ 60791 w 607639"/>
              <a:gd name="connsiteY98" fmla="*/ 100077 h 536011"/>
              <a:gd name="connsiteX99" fmla="*/ 60791 w 607639"/>
              <a:gd name="connsiteY99" fmla="*/ 365023 h 536011"/>
              <a:gd name="connsiteX100" fmla="*/ 100220 w 607639"/>
              <a:gd name="connsiteY100" fmla="*/ 404485 h 536011"/>
              <a:gd name="connsiteX101" fmla="*/ 403817 w 607639"/>
              <a:gd name="connsiteY101" fmla="*/ 404485 h 536011"/>
              <a:gd name="connsiteX102" fmla="*/ 374801 w 607639"/>
              <a:gd name="connsiteY102" fmla="*/ 338804 h 536011"/>
              <a:gd name="connsiteX103" fmla="*/ 374712 w 607639"/>
              <a:gd name="connsiteY103" fmla="*/ 333738 h 536011"/>
              <a:gd name="connsiteX104" fmla="*/ 476000 w 607639"/>
              <a:gd name="connsiteY104" fmla="*/ 232595 h 536011"/>
              <a:gd name="connsiteX105" fmla="*/ 481074 w 607639"/>
              <a:gd name="connsiteY105" fmla="*/ 232684 h 536011"/>
              <a:gd name="connsiteX106" fmla="*/ 546848 w 607639"/>
              <a:gd name="connsiteY106" fmla="*/ 261658 h 536011"/>
              <a:gd name="connsiteX107" fmla="*/ 546848 w 607639"/>
              <a:gd name="connsiteY107" fmla="*/ 100077 h 536011"/>
              <a:gd name="connsiteX108" fmla="*/ 507330 w 607639"/>
              <a:gd name="connsiteY108" fmla="*/ 60704 h 536011"/>
              <a:gd name="connsiteX109" fmla="*/ 20293 w 607639"/>
              <a:gd name="connsiteY109" fmla="*/ 20264 h 536011"/>
              <a:gd name="connsiteX110" fmla="*/ 20293 w 607639"/>
              <a:gd name="connsiteY110" fmla="*/ 444925 h 536011"/>
              <a:gd name="connsiteX111" fmla="*/ 425356 w 607639"/>
              <a:gd name="connsiteY111" fmla="*/ 444925 h 536011"/>
              <a:gd name="connsiteX112" fmla="*/ 425356 w 607639"/>
              <a:gd name="connsiteY112" fmla="*/ 424750 h 536011"/>
              <a:gd name="connsiteX113" fmla="*/ 91141 w 607639"/>
              <a:gd name="connsiteY113" fmla="*/ 424750 h 536011"/>
              <a:gd name="connsiteX114" fmla="*/ 80995 w 607639"/>
              <a:gd name="connsiteY114" fmla="*/ 414617 h 536011"/>
              <a:gd name="connsiteX115" fmla="*/ 50644 w 607639"/>
              <a:gd name="connsiteY115" fmla="*/ 384310 h 536011"/>
              <a:gd name="connsiteX116" fmla="*/ 40497 w 607639"/>
              <a:gd name="connsiteY116" fmla="*/ 374178 h 536011"/>
              <a:gd name="connsiteX117" fmla="*/ 40497 w 607639"/>
              <a:gd name="connsiteY117" fmla="*/ 91011 h 536011"/>
              <a:gd name="connsiteX118" fmla="*/ 50644 w 607639"/>
              <a:gd name="connsiteY118" fmla="*/ 80879 h 536011"/>
              <a:gd name="connsiteX119" fmla="*/ 80995 w 607639"/>
              <a:gd name="connsiteY119" fmla="*/ 50572 h 536011"/>
              <a:gd name="connsiteX120" fmla="*/ 91141 w 607639"/>
              <a:gd name="connsiteY120" fmla="*/ 40440 h 536011"/>
              <a:gd name="connsiteX121" fmla="*/ 516498 w 607639"/>
              <a:gd name="connsiteY121" fmla="*/ 40440 h 536011"/>
              <a:gd name="connsiteX122" fmla="*/ 526555 w 607639"/>
              <a:gd name="connsiteY122" fmla="*/ 50572 h 536011"/>
              <a:gd name="connsiteX123" fmla="*/ 556995 w 607639"/>
              <a:gd name="connsiteY123" fmla="*/ 80879 h 536011"/>
              <a:gd name="connsiteX124" fmla="*/ 567142 w 607639"/>
              <a:gd name="connsiteY124" fmla="*/ 91011 h 536011"/>
              <a:gd name="connsiteX125" fmla="*/ 567142 w 607639"/>
              <a:gd name="connsiteY125" fmla="*/ 289743 h 536011"/>
              <a:gd name="connsiteX126" fmla="*/ 577199 w 607639"/>
              <a:gd name="connsiteY126" fmla="*/ 333738 h 536011"/>
              <a:gd name="connsiteX127" fmla="*/ 527623 w 607639"/>
              <a:gd name="connsiteY127" fmla="*/ 420572 h 536011"/>
              <a:gd name="connsiteX128" fmla="*/ 527623 w 607639"/>
              <a:gd name="connsiteY128" fmla="*/ 444925 h 536011"/>
              <a:gd name="connsiteX129" fmla="*/ 587346 w 607639"/>
              <a:gd name="connsiteY129" fmla="*/ 444925 h 536011"/>
              <a:gd name="connsiteX130" fmla="*/ 587346 w 607639"/>
              <a:gd name="connsiteY130" fmla="*/ 20264 h 536011"/>
              <a:gd name="connsiteX131" fmla="*/ 10147 w 607639"/>
              <a:gd name="connsiteY131" fmla="*/ 0 h 536011"/>
              <a:gd name="connsiteX132" fmla="*/ 597492 w 607639"/>
              <a:gd name="connsiteY132" fmla="*/ 0 h 536011"/>
              <a:gd name="connsiteX133" fmla="*/ 607639 w 607639"/>
              <a:gd name="connsiteY133" fmla="*/ 10132 h 536011"/>
              <a:gd name="connsiteX134" fmla="*/ 607639 w 607639"/>
              <a:gd name="connsiteY134" fmla="*/ 455057 h 536011"/>
              <a:gd name="connsiteX135" fmla="*/ 597492 w 607639"/>
              <a:gd name="connsiteY135" fmla="*/ 465189 h 536011"/>
              <a:gd name="connsiteX136" fmla="*/ 527623 w 607639"/>
              <a:gd name="connsiteY136" fmla="*/ 465189 h 536011"/>
              <a:gd name="connsiteX137" fmla="*/ 527623 w 607639"/>
              <a:gd name="connsiteY137" fmla="*/ 525804 h 536011"/>
              <a:gd name="connsiteX138" fmla="*/ 521571 w 607639"/>
              <a:gd name="connsiteY138" fmla="*/ 534959 h 536011"/>
              <a:gd name="connsiteX139" fmla="*/ 516498 w 607639"/>
              <a:gd name="connsiteY139" fmla="*/ 535936 h 536011"/>
              <a:gd name="connsiteX140" fmla="*/ 509377 w 607639"/>
              <a:gd name="connsiteY140" fmla="*/ 532915 h 536011"/>
              <a:gd name="connsiteX141" fmla="*/ 476000 w 607639"/>
              <a:gd name="connsiteY141" fmla="*/ 499585 h 536011"/>
              <a:gd name="connsiteX142" fmla="*/ 442534 w 607639"/>
              <a:gd name="connsiteY142" fmla="*/ 532915 h 536011"/>
              <a:gd name="connsiteX143" fmla="*/ 431409 w 607639"/>
              <a:gd name="connsiteY143" fmla="*/ 534959 h 536011"/>
              <a:gd name="connsiteX144" fmla="*/ 425356 w 607639"/>
              <a:gd name="connsiteY144" fmla="*/ 525804 h 536011"/>
              <a:gd name="connsiteX145" fmla="*/ 425356 w 607639"/>
              <a:gd name="connsiteY145" fmla="*/ 465189 h 536011"/>
              <a:gd name="connsiteX146" fmla="*/ 10147 w 607639"/>
              <a:gd name="connsiteY146" fmla="*/ 465189 h 536011"/>
              <a:gd name="connsiteX147" fmla="*/ 0 w 607639"/>
              <a:gd name="connsiteY147" fmla="*/ 455057 h 536011"/>
              <a:gd name="connsiteX148" fmla="*/ 0 w 607639"/>
              <a:gd name="connsiteY148" fmla="*/ 10132 h 536011"/>
              <a:gd name="connsiteX149" fmla="*/ 10147 w 607639"/>
              <a:gd name="connsiteY149" fmla="*/ 0 h 53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607639" h="536011">
                <a:moveTo>
                  <a:pt x="445560" y="430793"/>
                </a:moveTo>
                <a:lnTo>
                  <a:pt x="445560" y="455057"/>
                </a:lnTo>
                <a:lnTo>
                  <a:pt x="445560" y="501541"/>
                </a:lnTo>
                <a:lnTo>
                  <a:pt x="468880" y="478343"/>
                </a:lnTo>
                <a:cubicBezTo>
                  <a:pt x="470927" y="476299"/>
                  <a:pt x="472885" y="475321"/>
                  <a:pt x="476000" y="475321"/>
                </a:cubicBezTo>
                <a:cubicBezTo>
                  <a:pt x="479026" y="475321"/>
                  <a:pt x="480985" y="476299"/>
                  <a:pt x="483032" y="478343"/>
                </a:cubicBezTo>
                <a:lnTo>
                  <a:pt x="506351" y="501541"/>
                </a:lnTo>
                <a:lnTo>
                  <a:pt x="506351" y="455057"/>
                </a:lnTo>
                <a:lnTo>
                  <a:pt x="506351" y="430793"/>
                </a:lnTo>
                <a:cubicBezTo>
                  <a:pt x="487126" y="436837"/>
                  <a:pt x="464786" y="436837"/>
                  <a:pt x="445560" y="430793"/>
                </a:cubicBezTo>
                <a:close/>
                <a:moveTo>
                  <a:pt x="526574" y="323613"/>
                </a:moveTo>
                <a:cubicBezTo>
                  <a:pt x="532716" y="323613"/>
                  <a:pt x="536721" y="327610"/>
                  <a:pt x="536721" y="333739"/>
                </a:cubicBezTo>
                <a:cubicBezTo>
                  <a:pt x="536721" y="367050"/>
                  <a:pt x="509397" y="394320"/>
                  <a:pt x="476020" y="394320"/>
                </a:cubicBezTo>
                <a:cubicBezTo>
                  <a:pt x="469878" y="394320"/>
                  <a:pt x="465873" y="390323"/>
                  <a:pt x="465873" y="384282"/>
                </a:cubicBezTo>
                <a:cubicBezTo>
                  <a:pt x="465873" y="378153"/>
                  <a:pt x="469878" y="374156"/>
                  <a:pt x="476020" y="374156"/>
                </a:cubicBezTo>
                <a:cubicBezTo>
                  <a:pt x="498271" y="374156"/>
                  <a:pt x="516517" y="355946"/>
                  <a:pt x="516517" y="333739"/>
                </a:cubicBezTo>
                <a:cubicBezTo>
                  <a:pt x="516517" y="327610"/>
                  <a:pt x="520522" y="323613"/>
                  <a:pt x="526574" y="323613"/>
                </a:cubicBezTo>
                <a:close/>
                <a:moveTo>
                  <a:pt x="263262" y="303361"/>
                </a:moveTo>
                <a:lnTo>
                  <a:pt x="344235" y="303361"/>
                </a:lnTo>
                <a:cubicBezTo>
                  <a:pt x="350375" y="303361"/>
                  <a:pt x="354379" y="307447"/>
                  <a:pt x="354379" y="313487"/>
                </a:cubicBezTo>
                <a:cubicBezTo>
                  <a:pt x="354379" y="319527"/>
                  <a:pt x="350375" y="323613"/>
                  <a:pt x="344235" y="323613"/>
                </a:cubicBezTo>
                <a:lnTo>
                  <a:pt x="263262" y="323613"/>
                </a:lnTo>
                <a:cubicBezTo>
                  <a:pt x="257211" y="323613"/>
                  <a:pt x="253118" y="319527"/>
                  <a:pt x="253118" y="313487"/>
                </a:cubicBezTo>
                <a:cubicBezTo>
                  <a:pt x="253118" y="307447"/>
                  <a:pt x="257211" y="303361"/>
                  <a:pt x="263262" y="303361"/>
                </a:cubicBezTo>
                <a:close/>
                <a:moveTo>
                  <a:pt x="141756" y="303361"/>
                </a:moveTo>
                <a:lnTo>
                  <a:pt x="222786" y="303361"/>
                </a:lnTo>
                <a:cubicBezTo>
                  <a:pt x="228841" y="303361"/>
                  <a:pt x="232937" y="307447"/>
                  <a:pt x="232937" y="313487"/>
                </a:cubicBezTo>
                <a:cubicBezTo>
                  <a:pt x="232937" y="319527"/>
                  <a:pt x="228841" y="323613"/>
                  <a:pt x="222786" y="323613"/>
                </a:cubicBezTo>
                <a:lnTo>
                  <a:pt x="141756" y="323613"/>
                </a:lnTo>
                <a:cubicBezTo>
                  <a:pt x="135701" y="323613"/>
                  <a:pt x="131605" y="319527"/>
                  <a:pt x="131605" y="313487"/>
                </a:cubicBezTo>
                <a:cubicBezTo>
                  <a:pt x="131605" y="307447"/>
                  <a:pt x="135701" y="303361"/>
                  <a:pt x="141756" y="303361"/>
                </a:cubicBezTo>
                <a:close/>
                <a:moveTo>
                  <a:pt x="475997" y="273018"/>
                </a:moveTo>
                <a:cubicBezTo>
                  <a:pt x="482050" y="273018"/>
                  <a:pt x="486055" y="277108"/>
                  <a:pt x="486055" y="283154"/>
                </a:cubicBezTo>
                <a:cubicBezTo>
                  <a:pt x="486055" y="289201"/>
                  <a:pt x="482050" y="293291"/>
                  <a:pt x="475997" y="293291"/>
                </a:cubicBezTo>
                <a:cubicBezTo>
                  <a:pt x="453657" y="293291"/>
                  <a:pt x="435411" y="311430"/>
                  <a:pt x="435411" y="333748"/>
                </a:cubicBezTo>
                <a:cubicBezTo>
                  <a:pt x="435411" y="339794"/>
                  <a:pt x="431406" y="343795"/>
                  <a:pt x="425354" y="343795"/>
                </a:cubicBezTo>
                <a:cubicBezTo>
                  <a:pt x="419212" y="343795"/>
                  <a:pt x="415207" y="339794"/>
                  <a:pt x="415207" y="333748"/>
                </a:cubicBezTo>
                <a:cubicBezTo>
                  <a:pt x="415207" y="300315"/>
                  <a:pt x="442532" y="273018"/>
                  <a:pt x="475997" y="273018"/>
                </a:cubicBezTo>
                <a:close/>
                <a:moveTo>
                  <a:pt x="476000" y="252770"/>
                </a:moveTo>
                <a:cubicBezTo>
                  <a:pt x="431409" y="252770"/>
                  <a:pt x="394916" y="289210"/>
                  <a:pt x="394916" y="333738"/>
                </a:cubicBezTo>
                <a:cubicBezTo>
                  <a:pt x="394916" y="334894"/>
                  <a:pt x="395005" y="336138"/>
                  <a:pt x="395005" y="337382"/>
                </a:cubicBezTo>
                <a:cubicBezTo>
                  <a:pt x="395094" y="337738"/>
                  <a:pt x="395094" y="338093"/>
                  <a:pt x="395094" y="338449"/>
                </a:cubicBezTo>
                <a:cubicBezTo>
                  <a:pt x="395183" y="339338"/>
                  <a:pt x="395183" y="340315"/>
                  <a:pt x="395272" y="341204"/>
                </a:cubicBezTo>
                <a:cubicBezTo>
                  <a:pt x="395362" y="341559"/>
                  <a:pt x="395362" y="342004"/>
                  <a:pt x="395451" y="342359"/>
                </a:cubicBezTo>
                <a:cubicBezTo>
                  <a:pt x="395540" y="343337"/>
                  <a:pt x="395629" y="344315"/>
                  <a:pt x="395807" y="345292"/>
                </a:cubicBezTo>
                <a:cubicBezTo>
                  <a:pt x="395896" y="345915"/>
                  <a:pt x="395985" y="346537"/>
                  <a:pt x="396074" y="347159"/>
                </a:cubicBezTo>
                <a:cubicBezTo>
                  <a:pt x="396163" y="347514"/>
                  <a:pt x="396252" y="347959"/>
                  <a:pt x="396341" y="348403"/>
                </a:cubicBezTo>
                <a:cubicBezTo>
                  <a:pt x="399634" y="366268"/>
                  <a:pt x="408979" y="382355"/>
                  <a:pt x="422508" y="394353"/>
                </a:cubicBezTo>
                <a:cubicBezTo>
                  <a:pt x="422686" y="394531"/>
                  <a:pt x="422864" y="394620"/>
                  <a:pt x="423042" y="394798"/>
                </a:cubicBezTo>
                <a:cubicBezTo>
                  <a:pt x="423576" y="395242"/>
                  <a:pt x="424199" y="395775"/>
                  <a:pt x="424822" y="396309"/>
                </a:cubicBezTo>
                <a:cubicBezTo>
                  <a:pt x="438796" y="407685"/>
                  <a:pt x="456597" y="414617"/>
                  <a:pt x="476000" y="414617"/>
                </a:cubicBezTo>
                <a:cubicBezTo>
                  <a:pt x="520503" y="414617"/>
                  <a:pt x="556995" y="378177"/>
                  <a:pt x="556995" y="333738"/>
                </a:cubicBezTo>
                <a:cubicBezTo>
                  <a:pt x="556995" y="321384"/>
                  <a:pt x="554147" y="309741"/>
                  <a:pt x="549163" y="299253"/>
                </a:cubicBezTo>
                <a:cubicBezTo>
                  <a:pt x="548629" y="298631"/>
                  <a:pt x="548184" y="298009"/>
                  <a:pt x="547828" y="297298"/>
                </a:cubicBezTo>
                <a:cubicBezTo>
                  <a:pt x="535990" y="274367"/>
                  <a:pt x="514807" y="258636"/>
                  <a:pt x="490330" y="254103"/>
                </a:cubicBezTo>
                <a:cubicBezTo>
                  <a:pt x="490063" y="254103"/>
                  <a:pt x="489885" y="254014"/>
                  <a:pt x="489618" y="254014"/>
                </a:cubicBezTo>
                <a:cubicBezTo>
                  <a:pt x="488906" y="253837"/>
                  <a:pt x="488194" y="253748"/>
                  <a:pt x="487482" y="253659"/>
                </a:cubicBezTo>
                <a:cubicBezTo>
                  <a:pt x="486592" y="253481"/>
                  <a:pt x="485702" y="253392"/>
                  <a:pt x="484901" y="253303"/>
                </a:cubicBezTo>
                <a:cubicBezTo>
                  <a:pt x="484367" y="253214"/>
                  <a:pt x="483922" y="253214"/>
                  <a:pt x="483388" y="253126"/>
                </a:cubicBezTo>
                <a:cubicBezTo>
                  <a:pt x="482498" y="253126"/>
                  <a:pt x="481608" y="253037"/>
                  <a:pt x="480718" y="252948"/>
                </a:cubicBezTo>
                <a:cubicBezTo>
                  <a:pt x="480362" y="252948"/>
                  <a:pt x="480006" y="252948"/>
                  <a:pt x="479649" y="252859"/>
                </a:cubicBezTo>
                <a:cubicBezTo>
                  <a:pt x="478403" y="252859"/>
                  <a:pt x="477157" y="252770"/>
                  <a:pt x="476000" y="252770"/>
                </a:cubicBezTo>
                <a:close/>
                <a:moveTo>
                  <a:pt x="202576" y="252765"/>
                </a:moveTo>
                <a:lnTo>
                  <a:pt x="344236" y="252765"/>
                </a:lnTo>
                <a:cubicBezTo>
                  <a:pt x="350376" y="252765"/>
                  <a:pt x="354380" y="256851"/>
                  <a:pt x="354380" y="262891"/>
                </a:cubicBezTo>
                <a:cubicBezTo>
                  <a:pt x="354380" y="268931"/>
                  <a:pt x="350376" y="273017"/>
                  <a:pt x="344236" y="273017"/>
                </a:cubicBezTo>
                <a:lnTo>
                  <a:pt x="202576" y="273017"/>
                </a:lnTo>
                <a:cubicBezTo>
                  <a:pt x="196436" y="273017"/>
                  <a:pt x="192432" y="268931"/>
                  <a:pt x="192432" y="262891"/>
                </a:cubicBezTo>
                <a:cubicBezTo>
                  <a:pt x="192432" y="256851"/>
                  <a:pt x="196436" y="252765"/>
                  <a:pt x="202576" y="252765"/>
                </a:cubicBezTo>
                <a:close/>
                <a:moveTo>
                  <a:pt x="141753" y="252765"/>
                </a:moveTo>
                <a:lnTo>
                  <a:pt x="161961" y="252765"/>
                </a:lnTo>
                <a:cubicBezTo>
                  <a:pt x="168104" y="252765"/>
                  <a:pt x="172110" y="256851"/>
                  <a:pt x="172110" y="262891"/>
                </a:cubicBezTo>
                <a:cubicBezTo>
                  <a:pt x="172110" y="268931"/>
                  <a:pt x="168104" y="273017"/>
                  <a:pt x="161961" y="273017"/>
                </a:cubicBezTo>
                <a:lnTo>
                  <a:pt x="141753" y="273017"/>
                </a:lnTo>
                <a:cubicBezTo>
                  <a:pt x="135700" y="273017"/>
                  <a:pt x="131605" y="268931"/>
                  <a:pt x="131605" y="262891"/>
                </a:cubicBezTo>
                <a:cubicBezTo>
                  <a:pt x="131605" y="256851"/>
                  <a:pt x="135700" y="252765"/>
                  <a:pt x="141753" y="252765"/>
                </a:cubicBezTo>
                <a:close/>
                <a:moveTo>
                  <a:pt x="141751" y="202311"/>
                </a:moveTo>
                <a:lnTo>
                  <a:pt x="465818" y="202311"/>
                </a:lnTo>
                <a:cubicBezTo>
                  <a:pt x="471870" y="202311"/>
                  <a:pt x="475964" y="206312"/>
                  <a:pt x="475964" y="212358"/>
                </a:cubicBezTo>
                <a:cubicBezTo>
                  <a:pt x="475964" y="218492"/>
                  <a:pt x="471870" y="222493"/>
                  <a:pt x="465818" y="222493"/>
                </a:cubicBezTo>
                <a:lnTo>
                  <a:pt x="141751" y="222493"/>
                </a:lnTo>
                <a:cubicBezTo>
                  <a:pt x="135699" y="222493"/>
                  <a:pt x="131605" y="218492"/>
                  <a:pt x="131605" y="212358"/>
                </a:cubicBezTo>
                <a:cubicBezTo>
                  <a:pt x="131605" y="206312"/>
                  <a:pt x="135699" y="202311"/>
                  <a:pt x="141751" y="202311"/>
                </a:cubicBezTo>
                <a:close/>
                <a:moveTo>
                  <a:pt x="141751" y="151716"/>
                </a:moveTo>
                <a:lnTo>
                  <a:pt x="465818" y="151716"/>
                </a:lnTo>
                <a:cubicBezTo>
                  <a:pt x="471870" y="151716"/>
                  <a:pt x="475964" y="155717"/>
                  <a:pt x="475964" y="161763"/>
                </a:cubicBezTo>
                <a:cubicBezTo>
                  <a:pt x="475964" y="167897"/>
                  <a:pt x="471870" y="171898"/>
                  <a:pt x="465818" y="171898"/>
                </a:cubicBezTo>
                <a:lnTo>
                  <a:pt x="141751" y="171898"/>
                </a:lnTo>
                <a:cubicBezTo>
                  <a:pt x="135699" y="171898"/>
                  <a:pt x="131605" y="167897"/>
                  <a:pt x="131605" y="161763"/>
                </a:cubicBezTo>
                <a:cubicBezTo>
                  <a:pt x="131605" y="155717"/>
                  <a:pt x="135699" y="151716"/>
                  <a:pt x="141751" y="151716"/>
                </a:cubicBezTo>
                <a:close/>
                <a:moveTo>
                  <a:pt x="243082" y="101191"/>
                </a:moveTo>
                <a:lnTo>
                  <a:pt x="364558" y="101191"/>
                </a:lnTo>
                <a:cubicBezTo>
                  <a:pt x="370609" y="101191"/>
                  <a:pt x="374703" y="105178"/>
                  <a:pt x="374703" y="111291"/>
                </a:cubicBezTo>
                <a:cubicBezTo>
                  <a:pt x="374703" y="117315"/>
                  <a:pt x="370609" y="121302"/>
                  <a:pt x="364558" y="121302"/>
                </a:cubicBezTo>
                <a:lnTo>
                  <a:pt x="243082" y="121302"/>
                </a:lnTo>
                <a:cubicBezTo>
                  <a:pt x="236942" y="121302"/>
                  <a:pt x="232937" y="117315"/>
                  <a:pt x="232937" y="111291"/>
                </a:cubicBezTo>
                <a:cubicBezTo>
                  <a:pt x="232937" y="105178"/>
                  <a:pt x="236942" y="101191"/>
                  <a:pt x="243082" y="101191"/>
                </a:cubicBezTo>
                <a:close/>
                <a:moveTo>
                  <a:pt x="100220" y="60704"/>
                </a:moveTo>
                <a:cubicBezTo>
                  <a:pt x="96215" y="80879"/>
                  <a:pt x="80995" y="96077"/>
                  <a:pt x="60791" y="100077"/>
                </a:cubicBezTo>
                <a:lnTo>
                  <a:pt x="60791" y="365023"/>
                </a:lnTo>
                <a:cubicBezTo>
                  <a:pt x="80995" y="369112"/>
                  <a:pt x="96215" y="384310"/>
                  <a:pt x="100220" y="404485"/>
                </a:cubicBezTo>
                <a:lnTo>
                  <a:pt x="403817" y="404485"/>
                </a:lnTo>
                <a:cubicBezTo>
                  <a:pt x="386995" y="387332"/>
                  <a:pt x="376136" y="364312"/>
                  <a:pt x="374801" y="338804"/>
                </a:cubicBezTo>
                <a:cubicBezTo>
                  <a:pt x="374712" y="337116"/>
                  <a:pt x="374712" y="335427"/>
                  <a:pt x="374712" y="333738"/>
                </a:cubicBezTo>
                <a:cubicBezTo>
                  <a:pt x="374712" y="278100"/>
                  <a:pt x="420283" y="232595"/>
                  <a:pt x="476000" y="232595"/>
                </a:cubicBezTo>
                <a:cubicBezTo>
                  <a:pt x="477691" y="232595"/>
                  <a:pt x="479382" y="232595"/>
                  <a:pt x="481074" y="232684"/>
                </a:cubicBezTo>
                <a:cubicBezTo>
                  <a:pt x="506618" y="234017"/>
                  <a:pt x="529670" y="244860"/>
                  <a:pt x="546848" y="261658"/>
                </a:cubicBezTo>
                <a:lnTo>
                  <a:pt x="546848" y="100077"/>
                </a:lnTo>
                <a:cubicBezTo>
                  <a:pt x="526555" y="96077"/>
                  <a:pt x="511424" y="80879"/>
                  <a:pt x="507330" y="60704"/>
                </a:cubicBezTo>
                <a:close/>
                <a:moveTo>
                  <a:pt x="20293" y="20264"/>
                </a:moveTo>
                <a:lnTo>
                  <a:pt x="20293" y="444925"/>
                </a:lnTo>
                <a:lnTo>
                  <a:pt x="425356" y="444925"/>
                </a:lnTo>
                <a:lnTo>
                  <a:pt x="425356" y="424750"/>
                </a:lnTo>
                <a:lnTo>
                  <a:pt x="91141" y="424750"/>
                </a:lnTo>
                <a:cubicBezTo>
                  <a:pt x="85089" y="424750"/>
                  <a:pt x="80995" y="420661"/>
                  <a:pt x="80995" y="414617"/>
                </a:cubicBezTo>
                <a:cubicBezTo>
                  <a:pt x="80995" y="397375"/>
                  <a:pt x="67822" y="384310"/>
                  <a:pt x="50644" y="384310"/>
                </a:cubicBezTo>
                <a:cubicBezTo>
                  <a:pt x="44592" y="384310"/>
                  <a:pt x="40497" y="380222"/>
                  <a:pt x="40497" y="374178"/>
                </a:cubicBezTo>
                <a:lnTo>
                  <a:pt x="40497" y="91011"/>
                </a:lnTo>
                <a:cubicBezTo>
                  <a:pt x="40497" y="84968"/>
                  <a:pt x="44592" y="80879"/>
                  <a:pt x="50644" y="80879"/>
                </a:cubicBezTo>
                <a:cubicBezTo>
                  <a:pt x="67822" y="80879"/>
                  <a:pt x="80995" y="67725"/>
                  <a:pt x="80995" y="50572"/>
                </a:cubicBezTo>
                <a:cubicBezTo>
                  <a:pt x="80995" y="44528"/>
                  <a:pt x="85089" y="40440"/>
                  <a:pt x="91141" y="40440"/>
                </a:cubicBezTo>
                <a:lnTo>
                  <a:pt x="516498" y="40440"/>
                </a:lnTo>
                <a:cubicBezTo>
                  <a:pt x="522550" y="40440"/>
                  <a:pt x="526555" y="44528"/>
                  <a:pt x="526555" y="50572"/>
                </a:cubicBezTo>
                <a:cubicBezTo>
                  <a:pt x="526555" y="67725"/>
                  <a:pt x="539728" y="80879"/>
                  <a:pt x="556995" y="80879"/>
                </a:cubicBezTo>
                <a:cubicBezTo>
                  <a:pt x="563047" y="80879"/>
                  <a:pt x="567142" y="84968"/>
                  <a:pt x="567142" y="91011"/>
                </a:cubicBezTo>
                <a:lnTo>
                  <a:pt x="567142" y="289743"/>
                </a:lnTo>
                <a:cubicBezTo>
                  <a:pt x="573550" y="303075"/>
                  <a:pt x="577199" y="318007"/>
                  <a:pt x="577199" y="333738"/>
                </a:cubicBezTo>
                <a:cubicBezTo>
                  <a:pt x="577199" y="370534"/>
                  <a:pt x="557262" y="402886"/>
                  <a:pt x="527623" y="420572"/>
                </a:cubicBezTo>
                <a:lnTo>
                  <a:pt x="527623" y="444925"/>
                </a:lnTo>
                <a:lnTo>
                  <a:pt x="587346" y="444925"/>
                </a:lnTo>
                <a:lnTo>
                  <a:pt x="587346" y="20264"/>
                </a:lnTo>
                <a:close/>
                <a:moveTo>
                  <a:pt x="10147" y="0"/>
                </a:moveTo>
                <a:lnTo>
                  <a:pt x="597492" y="0"/>
                </a:lnTo>
                <a:cubicBezTo>
                  <a:pt x="603545" y="0"/>
                  <a:pt x="607639" y="4088"/>
                  <a:pt x="607639" y="10132"/>
                </a:cubicBezTo>
                <a:lnTo>
                  <a:pt x="607639" y="455057"/>
                </a:lnTo>
                <a:cubicBezTo>
                  <a:pt x="607639" y="461101"/>
                  <a:pt x="603545" y="465189"/>
                  <a:pt x="597492" y="465189"/>
                </a:cubicBezTo>
                <a:lnTo>
                  <a:pt x="527623" y="465189"/>
                </a:lnTo>
                <a:lnTo>
                  <a:pt x="527623" y="525804"/>
                </a:lnTo>
                <a:cubicBezTo>
                  <a:pt x="527623" y="529893"/>
                  <a:pt x="525576" y="533892"/>
                  <a:pt x="521571" y="534959"/>
                </a:cubicBezTo>
                <a:cubicBezTo>
                  <a:pt x="519524" y="535936"/>
                  <a:pt x="517477" y="535936"/>
                  <a:pt x="516498" y="535936"/>
                </a:cubicBezTo>
                <a:cubicBezTo>
                  <a:pt x="513471" y="535936"/>
                  <a:pt x="511424" y="534959"/>
                  <a:pt x="509377" y="532915"/>
                </a:cubicBezTo>
                <a:lnTo>
                  <a:pt x="476000" y="499585"/>
                </a:lnTo>
                <a:lnTo>
                  <a:pt x="442534" y="532915"/>
                </a:lnTo>
                <a:cubicBezTo>
                  <a:pt x="439508" y="535936"/>
                  <a:pt x="435414" y="537003"/>
                  <a:pt x="431409" y="534959"/>
                </a:cubicBezTo>
                <a:cubicBezTo>
                  <a:pt x="427314" y="533892"/>
                  <a:pt x="425356" y="529893"/>
                  <a:pt x="425356" y="525804"/>
                </a:cubicBezTo>
                <a:lnTo>
                  <a:pt x="425356" y="465189"/>
                </a:lnTo>
                <a:lnTo>
                  <a:pt x="10147" y="465189"/>
                </a:lnTo>
                <a:cubicBezTo>
                  <a:pt x="4094" y="465189"/>
                  <a:pt x="0" y="461101"/>
                  <a:pt x="0" y="455057"/>
                </a:cubicBezTo>
                <a:lnTo>
                  <a:pt x="0" y="10132"/>
                </a:lnTo>
                <a:cubicBezTo>
                  <a:pt x="0" y="4088"/>
                  <a:pt x="4094" y="0"/>
                  <a:pt x="101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106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D0BD81-563C-4D60-A2AA-A204208B4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469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8D8639A1-FD5C-4F92-A966-ECE18F3670E8}"/>
              </a:ext>
            </a:extLst>
          </p:cNvPr>
          <p:cNvSpPr/>
          <p:nvPr userDrawn="1"/>
        </p:nvSpPr>
        <p:spPr>
          <a:xfrm>
            <a:off x="0" y="12699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4C08D1-C8C2-47BE-BC18-E543DC30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35904-D632-4B39-BF23-1636ACB1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F55FCF-E0EC-4309-AE29-0981B689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CDCED0"/>
              </a:clrFrom>
              <a:clrTo>
                <a:srgbClr val="CDCED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69" b="92372" l="35938" r="92336">
                        <a14:foregroundMark x1="43527" y1="37478" x2="43527" y2="37478"/>
                        <a14:foregroundMark x1="58358" y1="44048" x2="58358" y2="44048"/>
                        <a14:foregroundMark x1="43006" y1="27998" x2="43006" y2="27998"/>
                        <a14:foregroundMark x1="58358" y1="28527" x2="58358" y2="28527"/>
                        <a14:foregroundMark x1="58209" y1="41182" x2="58209" y2="41182"/>
                        <a14:foregroundMark x1="78199" y1="73413" x2="78199" y2="73413"/>
                        <a14:foregroundMark x1="85838" y1="70547" x2="85838" y2="70547"/>
                        <a14:backgroundMark x1="44221" y1="39109" x2="44221" y2="39109"/>
                        <a14:backgroundMark x1="49479" y1="79894" x2="49479" y2="79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39" r="5521" b="7354"/>
          <a:stretch/>
        </p:blipFill>
        <p:spPr>
          <a:xfrm>
            <a:off x="0" y="0"/>
            <a:ext cx="750632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87C3D8-012F-43E7-B244-F103C2158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C76C07-6520-4E05-8651-E2969BFAD7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605009" y="2280227"/>
            <a:ext cx="2297545" cy="134689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0C4A50-F23D-4F3E-A5E5-381FE6826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39"/>
          <a:stretch/>
        </p:blipFill>
        <p:spPr>
          <a:xfrm>
            <a:off x="605008" y="3535360"/>
            <a:ext cx="2297545" cy="975573"/>
          </a:xfrm>
          <a:prstGeom prst="rect">
            <a:avLst/>
          </a:prstGeom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FF1DF67-29A8-4490-982D-266DC2BFBC9A}"/>
              </a:ext>
            </a:extLst>
          </p:cNvPr>
          <p:cNvSpPr/>
          <p:nvPr userDrawn="1"/>
        </p:nvSpPr>
        <p:spPr>
          <a:xfrm>
            <a:off x="3418661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A98FAB7-CDE8-4D4E-84FA-88215700EC52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blipFill>
            <a:blip r:embed="rId7"/>
            <a:tile tx="0" ty="0" sx="100000" sy="100000" flip="none" algn="tl"/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BD491FD-93FB-4590-BBAE-B2851AAB124D}"/>
              </a:ext>
            </a:extLst>
          </p:cNvPr>
          <p:cNvSpPr/>
          <p:nvPr userDrawn="1"/>
        </p:nvSpPr>
        <p:spPr>
          <a:xfrm>
            <a:off x="3560516" y="-31750"/>
            <a:ext cx="8631819" cy="6946899"/>
          </a:xfrm>
          <a:custGeom>
            <a:avLst/>
            <a:gdLst>
              <a:gd name="connsiteX0" fmla="*/ 1316189 w 7483700"/>
              <a:gd name="connsiteY0" fmla="*/ 0 h 6858000"/>
              <a:gd name="connsiteX1" fmla="*/ 7474985 w 7483700"/>
              <a:gd name="connsiteY1" fmla="*/ 0 h 6858000"/>
              <a:gd name="connsiteX2" fmla="*/ 7483700 w 7483700"/>
              <a:gd name="connsiteY2" fmla="*/ 9086 h 6858000"/>
              <a:gd name="connsiteX3" fmla="*/ 7483700 w 7483700"/>
              <a:gd name="connsiteY3" fmla="*/ 6848914 h 6858000"/>
              <a:gd name="connsiteX4" fmla="*/ 7474985 w 7483700"/>
              <a:gd name="connsiteY4" fmla="*/ 6858000 h 6858000"/>
              <a:gd name="connsiteX5" fmla="*/ 1316189 w 7483700"/>
              <a:gd name="connsiteY5" fmla="*/ 6858000 h 6858000"/>
              <a:gd name="connsiteX6" fmla="*/ 1287438 w 7483700"/>
              <a:gd name="connsiteY6" fmla="*/ 6828023 h 6858000"/>
              <a:gd name="connsiteX7" fmla="*/ 0 w 7483700"/>
              <a:gd name="connsiteY7" fmla="*/ 3429000 h 6858000"/>
              <a:gd name="connsiteX8" fmla="*/ 1287438 w 7483700"/>
              <a:gd name="connsiteY8" fmla="*/ 299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83700" h="6858000">
                <a:moveTo>
                  <a:pt x="1316189" y="0"/>
                </a:moveTo>
                <a:lnTo>
                  <a:pt x="7474985" y="0"/>
                </a:lnTo>
                <a:lnTo>
                  <a:pt x="7483700" y="9086"/>
                </a:lnTo>
                <a:lnTo>
                  <a:pt x="7483700" y="6848914"/>
                </a:lnTo>
                <a:lnTo>
                  <a:pt x="7474985" y="6858000"/>
                </a:lnTo>
                <a:lnTo>
                  <a:pt x="1316189" y="6858000"/>
                </a:lnTo>
                <a:lnTo>
                  <a:pt x="1287438" y="6828023"/>
                </a:lnTo>
                <a:cubicBezTo>
                  <a:pt x="491993" y="5958137"/>
                  <a:pt x="0" y="4756401"/>
                  <a:pt x="0" y="3429000"/>
                </a:cubicBezTo>
                <a:cubicBezTo>
                  <a:pt x="0" y="2101599"/>
                  <a:pt x="491993" y="899863"/>
                  <a:pt x="1287438" y="2997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E03A5A-714A-4ADA-92A5-47399E3A31CB}"/>
              </a:ext>
            </a:extLst>
          </p:cNvPr>
          <p:cNvSpPr txBox="1"/>
          <p:nvPr userDrawn="1"/>
        </p:nvSpPr>
        <p:spPr>
          <a:xfrm>
            <a:off x="7889125" y="6264166"/>
            <a:ext cx="364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B10BFD-D417-4EC9-BE4C-13C5702B261A}"/>
              </a:ext>
            </a:extLst>
          </p:cNvPr>
          <p:cNvSpPr txBox="1"/>
          <p:nvPr userDrawn="1"/>
        </p:nvSpPr>
        <p:spPr>
          <a:xfrm>
            <a:off x="9372600" y="702564"/>
            <a:ext cx="2146300" cy="32316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Xiamen University</a:t>
            </a:r>
          </a:p>
        </p:txBody>
      </p:sp>
      <p:sp>
        <p:nvSpPr>
          <p:cNvPr id="40" name="book-hand-drawn-open-pages_35781">
            <a:extLst>
              <a:ext uri="{FF2B5EF4-FFF2-40B4-BE49-F238E27FC236}">
                <a16:creationId xmlns:a16="http://schemas.microsoft.com/office/drawing/2014/main" id="{721250D8-023D-4315-9E6C-8A2BD7313E1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887466" y="603251"/>
            <a:ext cx="530294" cy="432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4A2388E-28E6-408E-A681-943DC24E68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98900" y="2018397"/>
            <a:ext cx="720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466B589-CD96-4BC7-8785-093A97CBAFD9}"/>
              </a:ext>
            </a:extLst>
          </p:cNvPr>
          <p:cNvCxnSpPr>
            <a:cxnSpLocks/>
          </p:cNvCxnSpPr>
          <p:nvPr userDrawn="1"/>
        </p:nvCxnSpPr>
        <p:spPr>
          <a:xfrm>
            <a:off x="4337760" y="3370260"/>
            <a:ext cx="7164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BE4E6DCA-F24F-403C-8377-50ABFA68C8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760" y="2115127"/>
            <a:ext cx="7175500" cy="11493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976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EE5ED1-E527-4E97-B452-8CBBE9A13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795C2-3DFF-4AC5-82A2-1FBCFE13CD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7AA61E-7003-48A1-B818-9D4D4F1E3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6" b="5371"/>
          <a:stretch/>
        </p:blipFill>
        <p:spPr>
          <a:xfrm flipH="1">
            <a:off x="3378598" y="0"/>
            <a:ext cx="8813402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07A4374-DCBC-4267-B4E3-B4BFCBAE5347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5000">
                <a:srgbClr val="FFFFFF">
                  <a:alpha val="76000"/>
                </a:srgbClr>
              </a:gs>
              <a:gs pos="20000">
                <a:schemeClr val="bg1">
                  <a:alpha val="20000"/>
                </a:schemeClr>
              </a:gs>
              <a:gs pos="55000">
                <a:schemeClr val="bg1"/>
              </a:gs>
            </a:gsLst>
            <a:lin ang="1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A2D1D0A-8C84-48BE-B230-1741D27A508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E1A93AB-3527-4E56-A5CD-F65D9920EEAF}"/>
              </a:ext>
            </a:extLst>
          </p:cNvPr>
          <p:cNvSpPr/>
          <p:nvPr userDrawn="1"/>
        </p:nvSpPr>
        <p:spPr>
          <a:xfrm>
            <a:off x="0" y="0"/>
            <a:ext cx="6624000" cy="6870700"/>
          </a:xfrm>
          <a:custGeom>
            <a:avLst/>
            <a:gdLst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326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8064500"/>
              <a:gd name="connsiteY0" fmla="*/ 0 h 6870700"/>
              <a:gd name="connsiteX1" fmla="*/ 8064500 w 8064500"/>
              <a:gd name="connsiteY1" fmla="*/ 0 h 6870700"/>
              <a:gd name="connsiteX2" fmla="*/ 3911600 w 8064500"/>
              <a:gd name="connsiteY2" fmla="*/ 6870700 h 6870700"/>
              <a:gd name="connsiteX3" fmla="*/ 0 w 8064500"/>
              <a:gd name="connsiteY3" fmla="*/ 6870700 h 6870700"/>
              <a:gd name="connsiteX4" fmla="*/ 12700 w 80645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9116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  <a:gd name="connsiteX0" fmla="*/ 12700 w 6807200"/>
              <a:gd name="connsiteY0" fmla="*/ 0 h 6870700"/>
              <a:gd name="connsiteX1" fmla="*/ 6807200 w 6807200"/>
              <a:gd name="connsiteY1" fmla="*/ 0 h 6870700"/>
              <a:gd name="connsiteX2" fmla="*/ 3048000 w 6807200"/>
              <a:gd name="connsiteY2" fmla="*/ 6870700 h 6870700"/>
              <a:gd name="connsiteX3" fmla="*/ 0 w 6807200"/>
              <a:gd name="connsiteY3" fmla="*/ 6870700 h 6870700"/>
              <a:gd name="connsiteX4" fmla="*/ 12700 w 6807200"/>
              <a:gd name="connsiteY4" fmla="*/ 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7200" h="6870700">
                <a:moveTo>
                  <a:pt x="12700" y="0"/>
                </a:moveTo>
                <a:lnTo>
                  <a:pt x="6807200" y="0"/>
                </a:lnTo>
                <a:cubicBezTo>
                  <a:pt x="5676900" y="3103033"/>
                  <a:pt x="4406900" y="4669367"/>
                  <a:pt x="3048000" y="6870700"/>
                </a:cubicBezTo>
                <a:lnTo>
                  <a:pt x="0" y="6870700"/>
                </a:lnTo>
                <a:cubicBezTo>
                  <a:pt x="4233" y="4580467"/>
                  <a:pt x="8467" y="2290233"/>
                  <a:pt x="12700" y="0"/>
                </a:cubicBezTo>
                <a:close/>
              </a:path>
            </a:pathLst>
          </a:custGeom>
          <a:gradFill flip="none" rotWithShape="1">
            <a:gsLst>
              <a:gs pos="64000">
                <a:schemeClr val="bg1"/>
              </a:gs>
              <a:gs pos="0">
                <a:schemeClr val="bg1"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BCAC0C-BF0D-4FF1-A850-6153CFFA7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6"/>
          <a:stretch/>
        </p:blipFill>
        <p:spPr>
          <a:xfrm>
            <a:off x="1566157" y="914532"/>
            <a:ext cx="1908000" cy="816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95A65C-102F-4271-BBFB-3BB2B47E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-5376" r="14840" b="41156"/>
          <a:stretch/>
        </p:blipFill>
        <p:spPr>
          <a:xfrm>
            <a:off x="698500" y="982993"/>
            <a:ext cx="828000" cy="74843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2F5724A-8117-4DEC-BD8A-9B95721298CC}"/>
              </a:ext>
            </a:extLst>
          </p:cNvPr>
          <p:cNvSpPr/>
          <p:nvPr userDrawn="1"/>
        </p:nvSpPr>
        <p:spPr>
          <a:xfrm>
            <a:off x="656600" y="174412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半闭框 15">
            <a:extLst>
              <a:ext uri="{FF2B5EF4-FFF2-40B4-BE49-F238E27FC236}">
                <a16:creationId xmlns:a16="http://schemas.microsoft.com/office/drawing/2014/main" id="{13FC535D-643A-4218-A6B2-D3B8B043680C}"/>
              </a:ext>
            </a:extLst>
          </p:cNvPr>
          <p:cNvSpPr/>
          <p:nvPr userDrawn="1"/>
        </p:nvSpPr>
        <p:spPr>
          <a:xfrm>
            <a:off x="774700" y="2692400"/>
            <a:ext cx="1800000" cy="360000"/>
          </a:xfrm>
          <a:prstGeom prst="halfFrame">
            <a:avLst>
              <a:gd name="adj1" fmla="val 8974"/>
              <a:gd name="adj2" fmla="val 11494"/>
            </a:avLst>
          </a:prstGeom>
          <a:gradFill flip="none" rotWithShape="1">
            <a:gsLst>
              <a:gs pos="99000">
                <a:schemeClr val="accent1"/>
              </a:gs>
              <a:gs pos="31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7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64FD2D-C79C-495E-AC11-6E0AE47941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40B8AF-016A-4564-B25A-F0A7F03A5914}"/>
              </a:ext>
            </a:extLst>
          </p:cNvPr>
          <p:cNvSpPr>
            <a:spLocks noChangeAspect="1"/>
          </p:cNvSpPr>
          <p:nvPr userDrawn="1"/>
        </p:nvSpPr>
        <p:spPr>
          <a:xfrm>
            <a:off x="962275" y="1277903"/>
            <a:ext cx="3492000" cy="47209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4000" sy="104000" algn="ctr" rotWithShape="0">
              <a:schemeClr val="accent4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85393DF-6EAA-4C8E-8333-D3CE57AA1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7275" y="1394460"/>
            <a:ext cx="3302000" cy="44878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CC1064-B223-4544-A99B-F7FF950103F6}"/>
              </a:ext>
            </a:extLst>
          </p:cNvPr>
          <p:cNvSpPr/>
          <p:nvPr userDrawn="1"/>
        </p:nvSpPr>
        <p:spPr>
          <a:xfrm>
            <a:off x="5184275" y="1277903"/>
            <a:ext cx="6140450" cy="4720976"/>
          </a:xfrm>
          <a:prstGeom prst="rect">
            <a:avLst/>
          </a:prstGeom>
          <a:noFill/>
          <a:ln w="31750" cap="rnd" cmpd="sng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D9B77F-7522-48D2-9B1F-A5C9CDD69A5C}"/>
              </a:ext>
            </a:extLst>
          </p:cNvPr>
          <p:cNvCxnSpPr>
            <a:cxnSpLocks/>
          </p:cNvCxnSpPr>
          <p:nvPr userDrawn="1"/>
        </p:nvCxnSpPr>
        <p:spPr>
          <a:xfrm>
            <a:off x="5387475" y="2043271"/>
            <a:ext cx="2019165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33000">
                  <a:srgbClr val="E2778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751398-EEB6-49C8-8B57-CF758B336258}"/>
              </a:ext>
            </a:extLst>
          </p:cNvPr>
          <p:cNvGrpSpPr/>
          <p:nvPr userDrawn="1"/>
        </p:nvGrpSpPr>
        <p:grpSpPr>
          <a:xfrm>
            <a:off x="4518295" y="1308383"/>
            <a:ext cx="324000" cy="396000"/>
            <a:chOff x="7569200" y="1666240"/>
            <a:chExt cx="426720" cy="46034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8696B3-2A34-428B-AB0B-7CBFDFA21CF8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A236A7-C38C-4FBB-A036-A14821A938B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BDE903-D559-442F-9862-BA373C846144}"/>
              </a:ext>
            </a:extLst>
          </p:cNvPr>
          <p:cNvGrpSpPr/>
          <p:nvPr userDrawn="1"/>
        </p:nvGrpSpPr>
        <p:grpSpPr>
          <a:xfrm>
            <a:off x="4731655" y="1315033"/>
            <a:ext cx="324000" cy="396000"/>
            <a:chOff x="7569200" y="1666240"/>
            <a:chExt cx="426720" cy="46034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EF2331-8BC1-4D4B-A72A-24A782A02276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1F266DA-F856-4F22-B4B5-DD1013C3DEE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61985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51C56F-041A-401F-BFC1-D968333280A3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2182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28B91-E412-4FF1-BEBF-88DA4ED13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793564-CE3C-4B4A-A0B8-17575DED8C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4" t="18188" r="2051" b="28552"/>
          <a:stretch/>
        </p:blipFill>
        <p:spPr>
          <a:xfrm>
            <a:off x="0" y="0"/>
            <a:ext cx="12192000" cy="4178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982EA5-2605-4DB0-9347-EC3E81EB2310}"/>
              </a:ext>
            </a:extLst>
          </p:cNvPr>
          <p:cNvSpPr/>
          <p:nvPr userDrawn="1"/>
        </p:nvSpPr>
        <p:spPr>
          <a:xfrm>
            <a:off x="0" y="-12700"/>
            <a:ext cx="12192000" cy="4191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5B651B-1CFC-4DA7-A3B0-065562156E82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14DDB-8282-4F1D-98AD-FEBAF4E2CF58}"/>
              </a:ext>
            </a:extLst>
          </p:cNvPr>
          <p:cNvSpPr/>
          <p:nvPr userDrawn="1"/>
        </p:nvSpPr>
        <p:spPr>
          <a:xfrm>
            <a:off x="0" y="4178300"/>
            <a:ext cx="12192000" cy="267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74538E-5831-4571-8910-625B68B9468A}"/>
              </a:ext>
            </a:extLst>
          </p:cNvPr>
          <p:cNvSpPr/>
          <p:nvPr userDrawn="1"/>
        </p:nvSpPr>
        <p:spPr>
          <a:xfrm rot="16200000">
            <a:off x="6060599" y="-1918302"/>
            <a:ext cx="72000" cy="1219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5C4CAE-D0FF-43B8-B6B6-03671444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377"/>
          <a:stretch/>
        </p:blipFill>
        <p:spPr>
          <a:xfrm>
            <a:off x="4727863" y="3376255"/>
            <a:ext cx="2736273" cy="1604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8283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C9FC5-53A1-4FAF-B9AD-BD7F49A2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12697-BB95-4A13-B88C-BA77D7CA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2D10-E98F-42C1-AAF5-18524668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064252-1D8D-495B-A810-FFDAFAF0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97DEA0-047C-4A0B-A333-14058AA4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D9F771-A9EE-4C03-B98D-6BC17D05DB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528DAA-E06C-466E-AA6C-D070F27514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6" r="1" b="6093"/>
          <a:stretch/>
        </p:blipFill>
        <p:spPr>
          <a:xfrm>
            <a:off x="0" y="0"/>
            <a:ext cx="721823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2A4647-41AF-41BE-9AB4-686C4B150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06ACBF-9F52-4447-8AB1-B2F2EB47FEBA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7775141-FE87-45E5-9345-2C1D28F4EB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5" y="1993899"/>
            <a:ext cx="6145685" cy="6145685"/>
          </a:xfrm>
          <a:prstGeom prst="rect">
            <a:avLst/>
          </a:prstGeom>
          <a:noFill/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85A37F39-0E2B-47D3-953E-8D52E4B47FCD}"/>
              </a:ext>
            </a:extLst>
          </p:cNvPr>
          <p:cNvSpPr/>
          <p:nvPr userDrawn="1"/>
        </p:nvSpPr>
        <p:spPr>
          <a:xfrm>
            <a:off x="6707914" y="1980642"/>
            <a:ext cx="6145685" cy="6147915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8BF36D-81F4-4637-A6A8-2BD972742506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47C683-456F-4A9B-B2DB-FD85855151A3}"/>
              </a:ext>
            </a:extLst>
          </p:cNvPr>
          <p:cNvSpPr/>
          <p:nvPr userDrawn="1"/>
        </p:nvSpPr>
        <p:spPr>
          <a:xfrm>
            <a:off x="4127500" y="0"/>
            <a:ext cx="144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C9BBFF-E8D9-400F-838C-00CB19BE155A}"/>
              </a:ext>
            </a:extLst>
          </p:cNvPr>
          <p:cNvSpPr/>
          <p:nvPr userDrawn="1"/>
        </p:nvSpPr>
        <p:spPr>
          <a:xfrm>
            <a:off x="4127500" y="3429000"/>
            <a:ext cx="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0D5A26-59D4-4757-8BBC-A1E0AAD53463}"/>
              </a:ext>
            </a:extLst>
          </p:cNvPr>
          <p:cNvSpPr txBox="1"/>
          <p:nvPr userDrawn="1"/>
        </p:nvSpPr>
        <p:spPr>
          <a:xfrm>
            <a:off x="547735" y="2543205"/>
            <a:ext cx="294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目录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0D7165-987F-4462-9E3E-DE3429043750}"/>
              </a:ext>
            </a:extLst>
          </p:cNvPr>
          <p:cNvSpPr txBox="1"/>
          <p:nvPr userDrawn="1"/>
        </p:nvSpPr>
        <p:spPr>
          <a:xfrm>
            <a:off x="533400" y="3506024"/>
            <a:ext cx="2956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7628332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BC445A-D793-46AB-8C06-BE207D1F3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6948A2-A93E-4D9D-8A4C-EFB343AB79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EB1009-3536-4DD3-AA33-2197FF6EC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55" b="24053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42EF53-C712-43D2-A1A5-F5DE4A7D181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0E325E-50BE-491B-B1DA-927946652850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blipFill>
            <a:blip r:embed="rId4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D9E5EC-70B5-4ABC-8D0C-77744992DB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833" y1="28000" x2="4833" y2="28000"/>
                        <a14:foregroundMark x1="3500" y1="32167" x2="3500" y2="32167"/>
                        <a14:foregroundMark x1="12833" y1="16500" x2="12833" y2="16500"/>
                        <a14:foregroundMark x1="29333" y1="4667" x2="29333" y2="4667"/>
                        <a14:foregroundMark x1="10833" y1="42667" x2="10833" y2="42667"/>
                        <a14:foregroundMark x1="89167" y1="41833" x2="89167" y2="4183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4" y="4471942"/>
            <a:ext cx="6145685" cy="6145685"/>
          </a:xfrm>
          <a:prstGeom prst="rect">
            <a:avLst/>
          </a:prstGeom>
          <a:noFill/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81083201-35FB-4A63-B05F-487A607ED648}"/>
              </a:ext>
            </a:extLst>
          </p:cNvPr>
          <p:cNvSpPr/>
          <p:nvPr userDrawn="1"/>
        </p:nvSpPr>
        <p:spPr>
          <a:xfrm>
            <a:off x="2781586" y="4471942"/>
            <a:ext cx="6145685" cy="6147915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2BBCC2-5A8D-4181-A73F-47203018864F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B6D693-8CFB-44C8-8ADA-28E3E1A536B6}"/>
              </a:ext>
            </a:extLst>
          </p:cNvPr>
          <p:cNvSpPr/>
          <p:nvPr userDrawn="1"/>
        </p:nvSpPr>
        <p:spPr>
          <a:xfrm rot="16200000">
            <a:off x="3006000" y="351000"/>
            <a:ext cx="144000" cy="615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42F6FA-5692-478F-84FA-65A85A8D89B1}"/>
              </a:ext>
            </a:extLst>
          </p:cNvPr>
          <p:cNvSpPr/>
          <p:nvPr userDrawn="1"/>
        </p:nvSpPr>
        <p:spPr>
          <a:xfrm rot="16200000">
            <a:off x="9042000" y="351000"/>
            <a:ext cx="144000" cy="61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42579CB-0AF2-42F8-986C-B132C4528EA3}"/>
              </a:ext>
            </a:extLst>
          </p:cNvPr>
          <p:cNvSpPr/>
          <p:nvPr userDrawn="1"/>
        </p:nvSpPr>
        <p:spPr>
          <a:xfrm>
            <a:off x="1722000" y="1981199"/>
            <a:ext cx="8748000" cy="2895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38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014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8CD17-2A18-4A4C-A93E-66F3738E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441ECF-6BA2-4961-8827-EB6DD2A5A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6A8F5-0634-427B-8E24-9F2D40D67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BCCDB7-D943-410D-8C12-22FADD0781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46B631-369C-48DA-8741-1A592272E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 b="13612"/>
          <a:stretch/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0D93174-3908-4354-90AA-53D83FF806B9}"/>
              </a:ext>
            </a:extLst>
          </p:cNvPr>
          <p:cNvSpPr/>
          <p:nvPr userDrawn="1"/>
        </p:nvSpPr>
        <p:spPr>
          <a:xfrm>
            <a:off x="0" y="17145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966E05D-9329-4DA0-9B95-A6476D1D9A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1000" y1="43167" x2="11000" y2="43167"/>
                        <a14:foregroundMark x1="89000" y1="40833" x2="89000" y2="4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60" y="1010460"/>
            <a:ext cx="1408080" cy="1408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8402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64FD2D-C79C-495E-AC11-6E0AE47941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40B8AF-016A-4564-B25A-F0A7F03A5914}"/>
              </a:ext>
            </a:extLst>
          </p:cNvPr>
          <p:cNvSpPr>
            <a:spLocks noChangeAspect="1"/>
          </p:cNvSpPr>
          <p:nvPr userDrawn="1"/>
        </p:nvSpPr>
        <p:spPr>
          <a:xfrm>
            <a:off x="962275" y="1277903"/>
            <a:ext cx="3492000" cy="47209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4000" sy="104000" algn="ctr" rotWithShape="0">
              <a:schemeClr val="accent4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85393DF-6EAA-4C8E-8333-D3CE57AA1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7275" y="1394460"/>
            <a:ext cx="3302000" cy="44878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CC1064-B223-4544-A99B-F7FF950103F6}"/>
              </a:ext>
            </a:extLst>
          </p:cNvPr>
          <p:cNvSpPr/>
          <p:nvPr userDrawn="1"/>
        </p:nvSpPr>
        <p:spPr>
          <a:xfrm>
            <a:off x="5184275" y="1277903"/>
            <a:ext cx="6140450" cy="4720976"/>
          </a:xfrm>
          <a:prstGeom prst="rect">
            <a:avLst/>
          </a:prstGeom>
          <a:noFill/>
          <a:ln w="31750" cap="rnd" cmpd="sng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D9B77F-7522-48D2-9B1F-A5C9CDD69A5C}"/>
              </a:ext>
            </a:extLst>
          </p:cNvPr>
          <p:cNvCxnSpPr>
            <a:cxnSpLocks/>
          </p:cNvCxnSpPr>
          <p:nvPr userDrawn="1"/>
        </p:nvCxnSpPr>
        <p:spPr>
          <a:xfrm>
            <a:off x="5387475" y="2043271"/>
            <a:ext cx="2019165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33000">
                  <a:srgbClr val="E27786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751398-EEB6-49C8-8B57-CF758B336258}"/>
              </a:ext>
            </a:extLst>
          </p:cNvPr>
          <p:cNvGrpSpPr/>
          <p:nvPr userDrawn="1"/>
        </p:nvGrpSpPr>
        <p:grpSpPr>
          <a:xfrm>
            <a:off x="4518295" y="1308383"/>
            <a:ext cx="324000" cy="396000"/>
            <a:chOff x="7569200" y="1666240"/>
            <a:chExt cx="426720" cy="46034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58696B3-2A34-428B-AB0B-7CBFDFA21CF8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A236A7-C38C-4FBB-A036-A14821A938B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BDE903-D559-442F-9862-BA373C846144}"/>
              </a:ext>
            </a:extLst>
          </p:cNvPr>
          <p:cNvGrpSpPr/>
          <p:nvPr userDrawn="1"/>
        </p:nvGrpSpPr>
        <p:grpSpPr>
          <a:xfrm>
            <a:off x="4731655" y="1315033"/>
            <a:ext cx="324000" cy="396000"/>
            <a:chOff x="7569200" y="1666240"/>
            <a:chExt cx="426720" cy="46034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EF2331-8BC1-4D4B-A72A-24A782A02276}"/>
                </a:ext>
              </a:extLst>
            </p:cNvPr>
            <p:cNvCxnSpPr/>
            <p:nvPr userDrawn="1"/>
          </p:nvCxnSpPr>
          <p:spPr>
            <a:xfrm>
              <a:off x="7569200" y="166624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1F266DA-F856-4F22-B4B5-DD1013C3DEE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69200" y="1903060"/>
              <a:ext cx="426720" cy="223520"/>
            </a:xfrm>
            <a:prstGeom prst="line">
              <a:avLst/>
            </a:prstGeom>
            <a:ln w="25400" cap="sq">
              <a:solidFill>
                <a:schemeClr val="accent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9410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6CE6E-0176-4576-88C7-92FF5BE9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9E4C76-B7B1-4FF5-8727-97F62E22C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A8C68D-98E4-4FE0-8A0E-47DE2BE17DED}"/>
              </a:ext>
            </a:extLst>
          </p:cNvPr>
          <p:cNvSpPr>
            <a:spLocks noChangeAspect="1"/>
          </p:cNvSpPr>
          <p:nvPr userDrawn="1"/>
        </p:nvSpPr>
        <p:spPr>
          <a:xfrm>
            <a:off x="510599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17A01B6-4E96-4371-A11A-7376E2698027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19600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61BCF2-D2AF-4BB2-8C24-F839CBF3A68E}"/>
              </a:ext>
            </a:extLst>
          </p:cNvPr>
          <p:cNvSpPr>
            <a:spLocks noChangeAspect="1"/>
          </p:cNvSpPr>
          <p:nvPr userDrawn="1"/>
        </p:nvSpPr>
        <p:spPr>
          <a:xfrm>
            <a:off x="133160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8717AC3F-C4BA-445B-A5C4-324675D453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42161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E97962-AD93-47AA-9C21-8F4FF0D2A59F}"/>
              </a:ext>
            </a:extLst>
          </p:cNvPr>
          <p:cNvSpPr>
            <a:spLocks noChangeAspect="1"/>
          </p:cNvSpPr>
          <p:nvPr userDrawn="1"/>
        </p:nvSpPr>
        <p:spPr>
          <a:xfrm>
            <a:off x="8874780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02C69A9-C4A0-4423-A4DB-67FB39E5FCD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964781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D5E4246-A803-4CC1-B326-6B1B2FABB102}"/>
              </a:ext>
            </a:extLst>
          </p:cNvPr>
          <p:cNvCxnSpPr>
            <a:cxnSpLocks/>
          </p:cNvCxnSpPr>
          <p:nvPr userDrawn="1"/>
        </p:nvCxnSpPr>
        <p:spPr>
          <a:xfrm>
            <a:off x="4208805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2A439D-C212-4979-AEA3-CCA49CDD49DF}"/>
              </a:ext>
            </a:extLst>
          </p:cNvPr>
          <p:cNvCxnSpPr>
            <a:cxnSpLocks/>
          </p:cNvCxnSpPr>
          <p:nvPr userDrawn="1"/>
        </p:nvCxnSpPr>
        <p:spPr>
          <a:xfrm>
            <a:off x="7980391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6300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01637-7051-471D-96D5-CFCA07F97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02EF9-EFA0-4CD7-9915-D08E4B2AF0A8}"/>
              </a:ext>
            </a:extLst>
          </p:cNvPr>
          <p:cNvSpPr>
            <a:spLocks noChangeAspect="1"/>
          </p:cNvSpPr>
          <p:nvPr userDrawn="1"/>
        </p:nvSpPr>
        <p:spPr>
          <a:xfrm>
            <a:off x="1288496" y="1342851"/>
            <a:ext cx="3455507" cy="45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46F50D5-365A-4DDC-95C3-091D058CCC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7313" y="1433595"/>
            <a:ext cx="3317875" cy="43545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0835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295A61-055A-4D8E-87C6-C9A61781C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1DBC84-4DB5-46F3-A60F-FE251DBC1914}"/>
              </a:ext>
            </a:extLst>
          </p:cNvPr>
          <p:cNvSpPr/>
          <p:nvPr userDrawn="1"/>
        </p:nvSpPr>
        <p:spPr>
          <a:xfrm>
            <a:off x="985886" y="1706252"/>
            <a:ext cx="10220227" cy="4219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5BDF94-F9BF-4604-908B-9E3DDDCB5B2D}"/>
              </a:ext>
            </a:extLst>
          </p:cNvPr>
          <p:cNvSpPr/>
          <p:nvPr userDrawn="1"/>
        </p:nvSpPr>
        <p:spPr>
          <a:xfrm>
            <a:off x="1395166" y="1130299"/>
            <a:ext cx="320512" cy="8399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72D4AB5-CF03-4BFE-B16D-5D071CAA1C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5886" y="2318995"/>
            <a:ext cx="4943574" cy="36066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137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0" y="3464999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637001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929193" y="1240809"/>
            <a:ext cx="10332000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8063" y="1288639"/>
            <a:ext cx="10182225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8F658B-C44E-4613-83F7-F24C7C30DA25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71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6CE6E-0176-4576-88C7-92FF5BE9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9E4C76-B7B1-4FF5-8727-97F62E22C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A8C68D-98E4-4FE0-8A0E-47DE2BE17DED}"/>
              </a:ext>
            </a:extLst>
          </p:cNvPr>
          <p:cNvSpPr>
            <a:spLocks noChangeAspect="1"/>
          </p:cNvSpPr>
          <p:nvPr userDrawn="1"/>
        </p:nvSpPr>
        <p:spPr>
          <a:xfrm>
            <a:off x="510599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17A01B6-4E96-4371-A11A-7376E2698027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19600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61BCF2-D2AF-4BB2-8C24-F839CBF3A68E}"/>
              </a:ext>
            </a:extLst>
          </p:cNvPr>
          <p:cNvSpPr>
            <a:spLocks noChangeAspect="1"/>
          </p:cNvSpPr>
          <p:nvPr userDrawn="1"/>
        </p:nvSpPr>
        <p:spPr>
          <a:xfrm>
            <a:off x="1331609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8717AC3F-C4BA-445B-A5C4-324675D453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421610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E97962-AD93-47AA-9C21-8F4FF0D2A59F}"/>
              </a:ext>
            </a:extLst>
          </p:cNvPr>
          <p:cNvSpPr>
            <a:spLocks noChangeAspect="1"/>
          </p:cNvSpPr>
          <p:nvPr userDrawn="1"/>
        </p:nvSpPr>
        <p:spPr>
          <a:xfrm>
            <a:off x="8874780" y="1342360"/>
            <a:ext cx="1980001" cy="19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02C69A9-C4A0-4423-A4DB-67FB39E5FCD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964781" y="1432360"/>
            <a:ext cx="1800000" cy="1800000"/>
          </a:xfrm>
          <a:custGeom>
            <a:avLst/>
            <a:gdLst>
              <a:gd name="connsiteX0" fmla="*/ 1145357 w 2290714"/>
              <a:gd name="connsiteY0" fmla="*/ 0 h 2290714"/>
              <a:gd name="connsiteX1" fmla="*/ 2290714 w 2290714"/>
              <a:gd name="connsiteY1" fmla="*/ 1145357 h 2290714"/>
              <a:gd name="connsiteX2" fmla="*/ 1145357 w 2290714"/>
              <a:gd name="connsiteY2" fmla="*/ 2290714 h 2290714"/>
              <a:gd name="connsiteX3" fmla="*/ 0 w 2290714"/>
              <a:gd name="connsiteY3" fmla="*/ 1145357 h 2290714"/>
              <a:gd name="connsiteX4" fmla="*/ 1145357 w 2290714"/>
              <a:gd name="connsiteY4" fmla="*/ 0 h 229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0714" h="2290714">
                <a:moveTo>
                  <a:pt x="1145357" y="0"/>
                </a:moveTo>
                <a:cubicBezTo>
                  <a:pt x="1777920" y="0"/>
                  <a:pt x="2290714" y="512794"/>
                  <a:pt x="2290714" y="1145357"/>
                </a:cubicBezTo>
                <a:cubicBezTo>
                  <a:pt x="2290714" y="1777920"/>
                  <a:pt x="1777920" y="2290714"/>
                  <a:pt x="1145357" y="2290714"/>
                </a:cubicBezTo>
                <a:cubicBezTo>
                  <a:pt x="512794" y="2290714"/>
                  <a:pt x="0" y="1777920"/>
                  <a:pt x="0" y="1145357"/>
                </a:cubicBezTo>
                <a:cubicBezTo>
                  <a:pt x="0" y="512794"/>
                  <a:pt x="512794" y="0"/>
                  <a:pt x="11453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D5E4246-A803-4CC1-B326-6B1B2FABB102}"/>
              </a:ext>
            </a:extLst>
          </p:cNvPr>
          <p:cNvCxnSpPr>
            <a:cxnSpLocks/>
          </p:cNvCxnSpPr>
          <p:nvPr userDrawn="1"/>
        </p:nvCxnSpPr>
        <p:spPr>
          <a:xfrm>
            <a:off x="4208805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2A439D-C212-4979-AEA3-CCA49CDD49DF}"/>
              </a:ext>
            </a:extLst>
          </p:cNvPr>
          <p:cNvCxnSpPr>
            <a:cxnSpLocks/>
          </p:cNvCxnSpPr>
          <p:nvPr userDrawn="1"/>
        </p:nvCxnSpPr>
        <p:spPr>
          <a:xfrm>
            <a:off x="7980391" y="1529040"/>
            <a:ext cx="0" cy="43200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0506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95E176-CBCF-41B8-8D21-9CE8075FBDD1}"/>
              </a:ext>
            </a:extLst>
          </p:cNvPr>
          <p:cNvSpPr/>
          <p:nvPr userDrawn="1"/>
        </p:nvSpPr>
        <p:spPr>
          <a:xfrm>
            <a:off x="-1614" y="1119339"/>
            <a:ext cx="12192000" cy="2713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55D56-59AB-46AD-A4BC-D843D2AED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A12BC-3914-446D-AB20-BB3627497E13}"/>
              </a:ext>
            </a:extLst>
          </p:cNvPr>
          <p:cNvSpPr/>
          <p:nvPr userDrawn="1"/>
        </p:nvSpPr>
        <p:spPr>
          <a:xfrm rot="16200000">
            <a:off x="6064386" y="-2263374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085FEB-465D-431E-8AEF-6C1DBA72072F}"/>
              </a:ext>
            </a:extLst>
          </p:cNvPr>
          <p:cNvSpPr>
            <a:spLocks/>
          </p:cNvSpPr>
          <p:nvPr userDrawn="1"/>
        </p:nvSpPr>
        <p:spPr>
          <a:xfrm>
            <a:off x="1438305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D281A10E-851C-4A84-A73D-716E96567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81382" y="3373195"/>
            <a:ext cx="4134208" cy="24701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DD8A44-47C1-4D48-92F8-1ED1A225FD65}"/>
              </a:ext>
            </a:extLst>
          </p:cNvPr>
          <p:cNvSpPr>
            <a:spLocks/>
          </p:cNvSpPr>
          <p:nvPr userDrawn="1"/>
        </p:nvSpPr>
        <p:spPr>
          <a:xfrm>
            <a:off x="6333334" y="3312270"/>
            <a:ext cx="4420362" cy="259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4">
            <a:extLst>
              <a:ext uri="{FF2B5EF4-FFF2-40B4-BE49-F238E27FC236}">
                <a16:creationId xmlns:a16="http://schemas.microsoft.com/office/drawing/2014/main" id="{0399ED78-77E3-477A-BE8B-BD75463FD2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6411" y="3373195"/>
            <a:ext cx="4134208" cy="2470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8665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2EC07-DA98-4B4D-9959-8F15B2572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474B06-F346-4B00-99EE-22EC95355F5C}"/>
              </a:ext>
            </a:extLst>
          </p:cNvPr>
          <p:cNvSpPr/>
          <p:nvPr userDrawn="1"/>
        </p:nvSpPr>
        <p:spPr>
          <a:xfrm>
            <a:off x="8222172" y="2563108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4">
            <a:extLst>
              <a:ext uri="{FF2B5EF4-FFF2-40B4-BE49-F238E27FC236}">
                <a16:creationId xmlns:a16="http://schemas.microsoft.com/office/drawing/2014/main" id="{A621AF99-BB2D-4EA5-97C8-FFE657DD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2233" y="2749550"/>
            <a:ext cx="3025775" cy="33845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5B252F-8A36-43A0-9883-6AE2236957B0}"/>
              </a:ext>
            </a:extLst>
          </p:cNvPr>
          <p:cNvSpPr/>
          <p:nvPr userDrawn="1"/>
        </p:nvSpPr>
        <p:spPr>
          <a:xfrm>
            <a:off x="1253993" y="1235500"/>
            <a:ext cx="2929738" cy="34596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60FB3270-83D2-4E63-8FCA-8CAA21F30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4054" y="1421942"/>
            <a:ext cx="3025775" cy="3384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541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707A48F-ABDD-455B-A053-8BD73F810EDB}"/>
              </a:ext>
            </a:extLst>
          </p:cNvPr>
          <p:cNvSpPr>
            <a:spLocks noChangeAspect="1"/>
          </p:cNvSpPr>
          <p:nvPr userDrawn="1"/>
        </p:nvSpPr>
        <p:spPr>
          <a:xfrm>
            <a:off x="1050796" y="1406550"/>
            <a:ext cx="7469036" cy="446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2DE6D2-0F60-4FC0-A54F-A0CEF63D5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C9F7472D-9606-41E2-AD62-F6457BCC1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7450" y="1489075"/>
            <a:ext cx="2620963" cy="429895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86C22B3-8377-4B80-B4A0-620AA6A93C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1489074"/>
            <a:ext cx="4430630" cy="219680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E990702-F784-49BC-B118-FBE93C60CC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9700" y="3808413"/>
            <a:ext cx="2146300" cy="19796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98A126A2-6C26-491F-954B-6DF773AFE1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4030" y="3808413"/>
            <a:ext cx="2146300" cy="19796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91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B44D11B-A6A5-4F02-A486-3417897E9D03}"/>
              </a:ext>
            </a:extLst>
          </p:cNvPr>
          <p:cNvSpPr/>
          <p:nvPr userDrawn="1"/>
        </p:nvSpPr>
        <p:spPr>
          <a:xfrm>
            <a:off x="0" y="1940546"/>
            <a:ext cx="12192000" cy="3402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CDE0EF-52E9-4A8C-AB9A-E6BCC59CD6EE}"/>
              </a:ext>
            </a:extLst>
          </p:cNvPr>
          <p:cNvSpPr/>
          <p:nvPr userDrawn="1"/>
        </p:nvSpPr>
        <p:spPr>
          <a:xfrm rot="16200000">
            <a:off x="6066000" y="-798509"/>
            <a:ext cx="72000" cy="122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3B6703-014A-4D14-A54B-BAF4CD43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A5EFAF-5D61-4650-A796-C19406AC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0350DB-82F4-4828-A162-DB9BE16F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D08A9291-4064-4727-9405-5CD59E635EF4}"/>
              </a:ext>
            </a:extLst>
          </p:cNvPr>
          <p:cNvSpPr>
            <a:spLocks noChangeAspect="1"/>
          </p:cNvSpPr>
          <p:nvPr userDrawn="1"/>
        </p:nvSpPr>
        <p:spPr>
          <a:xfrm>
            <a:off x="7490414" y="1226859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AF55D4B-FB04-4873-A955-A5E2C446C6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811" y="1292718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50CA3CC0-D3F0-4F3B-8C2A-C82A62BA211B}"/>
              </a:ext>
            </a:extLst>
          </p:cNvPr>
          <p:cNvSpPr>
            <a:spLocks noChangeAspect="1"/>
          </p:cNvSpPr>
          <p:nvPr userDrawn="1"/>
        </p:nvSpPr>
        <p:spPr>
          <a:xfrm>
            <a:off x="8844052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52EE154-75A6-4370-9FD6-30B61B4064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20449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B3A157F9-2B83-4811-8BF8-6DDEAC1D031B}"/>
              </a:ext>
            </a:extLst>
          </p:cNvPr>
          <p:cNvSpPr>
            <a:spLocks noChangeAspect="1"/>
          </p:cNvSpPr>
          <p:nvPr userDrawn="1"/>
        </p:nvSpPr>
        <p:spPr>
          <a:xfrm>
            <a:off x="6136776" y="3560718"/>
            <a:ext cx="2630880" cy="2268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DEF81CB-4468-40BF-A2D4-25C4CE5F0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13173" y="3626577"/>
            <a:ext cx="2478087" cy="2136282"/>
          </a:xfrm>
          <a:custGeom>
            <a:avLst/>
            <a:gdLst>
              <a:gd name="connsiteX0" fmla="*/ 534071 w 2478087"/>
              <a:gd name="connsiteY0" fmla="*/ 0 h 2136282"/>
              <a:gd name="connsiteX1" fmla="*/ 1944017 w 2478087"/>
              <a:gd name="connsiteY1" fmla="*/ 0 h 2136282"/>
              <a:gd name="connsiteX2" fmla="*/ 2478087 w 2478087"/>
              <a:gd name="connsiteY2" fmla="*/ 1068141 h 2136282"/>
              <a:gd name="connsiteX3" fmla="*/ 1944017 w 2478087"/>
              <a:gd name="connsiteY3" fmla="*/ 2136282 h 2136282"/>
              <a:gd name="connsiteX4" fmla="*/ 534071 w 2478087"/>
              <a:gd name="connsiteY4" fmla="*/ 2136282 h 2136282"/>
              <a:gd name="connsiteX5" fmla="*/ 0 w 2478087"/>
              <a:gd name="connsiteY5" fmla="*/ 1068141 h 21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8087" h="2136282">
                <a:moveTo>
                  <a:pt x="534071" y="0"/>
                </a:moveTo>
                <a:lnTo>
                  <a:pt x="1944017" y="0"/>
                </a:lnTo>
                <a:lnTo>
                  <a:pt x="2478087" y="1068141"/>
                </a:lnTo>
                <a:lnTo>
                  <a:pt x="1944017" y="2136282"/>
                </a:lnTo>
                <a:lnTo>
                  <a:pt x="534071" y="2136282"/>
                </a:lnTo>
                <a:lnTo>
                  <a:pt x="0" y="106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82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9E37DF3-1C4C-4E2E-AA35-265B43C16226}"/>
              </a:ext>
            </a:extLst>
          </p:cNvPr>
          <p:cNvSpPr/>
          <p:nvPr userDrawn="1"/>
        </p:nvSpPr>
        <p:spPr>
          <a:xfrm>
            <a:off x="0" y="2281807"/>
            <a:ext cx="12192000" cy="28091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31DC9A-A2CF-4D95-A1E4-8D2FFEA5D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714B537-F469-44EE-BBBB-42A4D629107A}"/>
              </a:ext>
            </a:extLst>
          </p:cNvPr>
          <p:cNvSpPr>
            <a:spLocks noChangeAspect="1"/>
          </p:cNvSpPr>
          <p:nvPr userDrawn="1"/>
        </p:nvSpPr>
        <p:spPr>
          <a:xfrm>
            <a:off x="4206000" y="1742200"/>
            <a:ext cx="3780000" cy="37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99410E6-241C-4DAF-AE70-6D9D88A286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6000" y="1832200"/>
            <a:ext cx="3600000" cy="3600000"/>
          </a:xfrm>
          <a:custGeom>
            <a:avLst/>
            <a:gdLst>
              <a:gd name="connsiteX0" fmla="*/ 1715679 w 3431358"/>
              <a:gd name="connsiteY0" fmla="*/ 0 h 3431358"/>
              <a:gd name="connsiteX1" fmla="*/ 3431358 w 3431358"/>
              <a:gd name="connsiteY1" fmla="*/ 1715679 h 3431358"/>
              <a:gd name="connsiteX2" fmla="*/ 1715679 w 3431358"/>
              <a:gd name="connsiteY2" fmla="*/ 3431358 h 3431358"/>
              <a:gd name="connsiteX3" fmla="*/ 0 w 3431358"/>
              <a:gd name="connsiteY3" fmla="*/ 1715679 h 3431358"/>
              <a:gd name="connsiteX4" fmla="*/ 1715679 w 3431358"/>
              <a:gd name="connsiteY4" fmla="*/ 0 h 34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358" h="3431358">
                <a:moveTo>
                  <a:pt x="1715679" y="0"/>
                </a:moveTo>
                <a:cubicBezTo>
                  <a:pt x="2663222" y="0"/>
                  <a:pt x="3431358" y="768136"/>
                  <a:pt x="3431358" y="1715679"/>
                </a:cubicBezTo>
                <a:cubicBezTo>
                  <a:pt x="3431358" y="2663222"/>
                  <a:pt x="2663222" y="3431358"/>
                  <a:pt x="1715679" y="3431358"/>
                </a:cubicBezTo>
                <a:cubicBezTo>
                  <a:pt x="768136" y="3431358"/>
                  <a:pt x="0" y="2663222"/>
                  <a:pt x="0" y="1715679"/>
                </a:cubicBezTo>
                <a:cubicBezTo>
                  <a:pt x="0" y="768136"/>
                  <a:pt x="768136" y="0"/>
                  <a:pt x="17156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646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2B50B40-C50E-4AFE-AC75-17ED46C85943}"/>
              </a:ext>
            </a:extLst>
          </p:cNvPr>
          <p:cNvSpPr/>
          <p:nvPr userDrawn="1"/>
        </p:nvSpPr>
        <p:spPr>
          <a:xfrm>
            <a:off x="3874416" y="1130300"/>
            <a:ext cx="7644484" cy="5003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E59453-8BCC-4474-94ED-A9C80869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516F87-0A7C-4C58-A427-89B3DF0308B3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5507AE-7000-49FD-AD68-E2E718DA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235700"/>
            <a:ext cx="1836000" cy="3651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66BFAB-3C74-4683-A693-6212FA1B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3CA9A9F5-EAD3-4181-87CC-B7B06768EA81}"/>
              </a:ext>
            </a:extLst>
          </p:cNvPr>
          <p:cNvSpPr/>
          <p:nvPr userDrawn="1"/>
        </p:nvSpPr>
        <p:spPr>
          <a:xfrm>
            <a:off x="761215" y="1677972"/>
            <a:ext cx="4883084" cy="3643204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897B749-464B-4C86-ADA2-1C29508DB6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769895"/>
            <a:ext cx="4729113" cy="3459358"/>
          </a:xfrm>
          <a:custGeom>
            <a:avLst/>
            <a:gdLst>
              <a:gd name="connsiteX0" fmla="*/ 0 w 4729113"/>
              <a:gd name="connsiteY0" fmla="*/ 0 h 3459358"/>
              <a:gd name="connsiteX1" fmla="*/ 4152542 w 4729113"/>
              <a:gd name="connsiteY1" fmla="*/ 0 h 3459358"/>
              <a:gd name="connsiteX2" fmla="*/ 4729113 w 4729113"/>
              <a:gd name="connsiteY2" fmla="*/ 576571 h 3459358"/>
              <a:gd name="connsiteX3" fmla="*/ 4729113 w 4729113"/>
              <a:gd name="connsiteY3" fmla="*/ 3459358 h 3459358"/>
              <a:gd name="connsiteX4" fmla="*/ 0 w 4729113"/>
              <a:gd name="connsiteY4" fmla="*/ 3459358 h 345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9113" h="3459358">
                <a:moveTo>
                  <a:pt x="0" y="0"/>
                </a:moveTo>
                <a:lnTo>
                  <a:pt x="4152542" y="0"/>
                </a:lnTo>
                <a:lnTo>
                  <a:pt x="4729113" y="576571"/>
                </a:lnTo>
                <a:lnTo>
                  <a:pt x="4729113" y="3459358"/>
                </a:lnTo>
                <a:lnTo>
                  <a:pt x="0" y="34593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498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52559A-58E8-4C3E-BA5E-98C648D11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833822C-7D8B-4009-A2E0-6C1EE111CC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298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2D76F7-7FD4-479E-8523-5DF62DD23696}"/>
              </a:ext>
            </a:extLst>
          </p:cNvPr>
          <p:cNvSpPr/>
          <p:nvPr userDrawn="1"/>
        </p:nvSpPr>
        <p:spPr>
          <a:xfrm rot="16200000">
            <a:off x="3012000" y="417002"/>
            <a:ext cx="72000" cy="60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790CF2-25CA-43CF-A150-8493EF3CC7FD}"/>
              </a:ext>
            </a:extLst>
          </p:cNvPr>
          <p:cNvSpPr/>
          <p:nvPr userDrawn="1"/>
        </p:nvSpPr>
        <p:spPr>
          <a:xfrm rot="16200000">
            <a:off x="9108000" y="417000"/>
            <a:ext cx="7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274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FA3BD1-F5FA-4ED4-8D63-6BCFBDBD5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矩形: 折角 1">
            <a:extLst>
              <a:ext uri="{FF2B5EF4-FFF2-40B4-BE49-F238E27FC236}">
                <a16:creationId xmlns:a16="http://schemas.microsoft.com/office/drawing/2014/main" id="{78E3F809-5EA0-4D46-AE96-0E5F584F4C3C}"/>
              </a:ext>
            </a:extLst>
          </p:cNvPr>
          <p:cNvSpPr/>
          <p:nvPr userDrawn="1"/>
        </p:nvSpPr>
        <p:spPr>
          <a:xfrm>
            <a:off x="1005525" y="1253764"/>
            <a:ext cx="10180949" cy="4694549"/>
          </a:xfrm>
          <a:prstGeom prst="foldedCorner">
            <a:avLst>
              <a:gd name="adj" fmla="val 1265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4DD451A-0797-46FF-B61E-743E2A962EB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9483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459DFE2-27BD-43FB-8B4C-409E7C44A0B3}"/>
              </a:ext>
            </a:extLst>
          </p:cNvPr>
          <p:cNvCxnSpPr>
            <a:cxnSpLocks/>
          </p:cNvCxnSpPr>
          <p:nvPr userDrawn="1"/>
        </p:nvCxnSpPr>
        <p:spPr>
          <a:xfrm>
            <a:off x="1005525" y="1260701"/>
            <a:ext cx="0" cy="4694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8139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C3820-7F4D-461E-B6DD-B33DC5D9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F2D3BF-B77C-4C12-8612-01E19F4CE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A186228-052C-4503-913C-038F093D46C6}"/>
              </a:ext>
            </a:extLst>
          </p:cNvPr>
          <p:cNvSpPr/>
          <p:nvPr userDrawn="1"/>
        </p:nvSpPr>
        <p:spPr>
          <a:xfrm>
            <a:off x="1594308" y="1722323"/>
            <a:ext cx="9657892" cy="4478517"/>
          </a:xfrm>
          <a:custGeom>
            <a:avLst/>
            <a:gdLst>
              <a:gd name="connsiteX0" fmla="*/ 0 w 9866984"/>
              <a:gd name="connsiteY0" fmla="*/ 0 h 4630917"/>
              <a:gd name="connsiteX1" fmla="*/ 9866984 w 9866984"/>
              <a:gd name="connsiteY1" fmla="*/ 0 h 4630917"/>
              <a:gd name="connsiteX2" fmla="*/ 9866984 w 9866984"/>
              <a:gd name="connsiteY2" fmla="*/ 4178431 h 4630917"/>
              <a:gd name="connsiteX3" fmla="*/ 9178696 w 9866984"/>
              <a:gd name="connsiteY3" fmla="*/ 4178431 h 4630917"/>
              <a:gd name="connsiteX4" fmla="*/ 9178696 w 9866984"/>
              <a:gd name="connsiteY4" fmla="*/ 4630917 h 4630917"/>
              <a:gd name="connsiteX5" fmla="*/ 8726210 w 9866984"/>
              <a:gd name="connsiteY5" fmla="*/ 4178431 h 4630917"/>
              <a:gd name="connsiteX6" fmla="*/ 0 w 9866984"/>
              <a:gd name="connsiteY6" fmla="*/ 4178431 h 463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66984" h="4630917">
                <a:moveTo>
                  <a:pt x="0" y="0"/>
                </a:moveTo>
                <a:lnTo>
                  <a:pt x="9866984" y="0"/>
                </a:lnTo>
                <a:lnTo>
                  <a:pt x="9866984" y="4178431"/>
                </a:lnTo>
                <a:lnTo>
                  <a:pt x="9178696" y="4178431"/>
                </a:lnTo>
                <a:lnTo>
                  <a:pt x="9178696" y="4630917"/>
                </a:lnTo>
                <a:lnTo>
                  <a:pt x="8726210" y="4178431"/>
                </a:lnTo>
                <a:lnTo>
                  <a:pt x="0" y="4178431"/>
                </a:lnTo>
                <a:close/>
              </a:path>
            </a:pathLst>
          </a:cu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33D11C-CF89-499B-9DE8-365FB2628B0A}"/>
              </a:ext>
            </a:extLst>
          </p:cNvPr>
          <p:cNvSpPr/>
          <p:nvPr userDrawn="1"/>
        </p:nvSpPr>
        <p:spPr>
          <a:xfrm>
            <a:off x="939800" y="1287020"/>
            <a:ext cx="9982200" cy="4283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5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24524-58B3-46E3-86B9-5532F831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B26DF9-E709-49B8-9421-C487F088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505DDD-67BB-4E6B-8966-BE4E1046127F}"/>
              </a:ext>
            </a:extLst>
          </p:cNvPr>
          <p:cNvSpPr/>
          <p:nvPr userDrawn="1"/>
        </p:nvSpPr>
        <p:spPr>
          <a:xfrm>
            <a:off x="5383437" y="855980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907849C-6EC5-4F01-836C-AB3B6F06E0A1}"/>
              </a:ext>
            </a:extLst>
          </p:cNvPr>
          <p:cNvCxnSpPr>
            <a:cxnSpLocks/>
          </p:cNvCxnSpPr>
          <p:nvPr userDrawn="1"/>
        </p:nvCxnSpPr>
        <p:spPr>
          <a:xfrm>
            <a:off x="10755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BC3EBB3-ABAF-44D8-A82B-EA7117D66B7A}"/>
              </a:ext>
            </a:extLst>
          </p:cNvPr>
          <p:cNvCxnSpPr>
            <a:cxnSpLocks/>
          </p:cNvCxnSpPr>
          <p:nvPr userDrawn="1"/>
        </p:nvCxnSpPr>
        <p:spPr>
          <a:xfrm>
            <a:off x="10755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53B9764-F017-4D85-B8D1-CA0D1A64862D}"/>
              </a:ext>
            </a:extLst>
          </p:cNvPr>
          <p:cNvSpPr/>
          <p:nvPr userDrawn="1"/>
        </p:nvSpPr>
        <p:spPr>
          <a:xfrm flipV="1">
            <a:off x="5383436" y="4202271"/>
            <a:ext cx="10695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3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</a:t>
            </a:r>
            <a:endParaRPr lang="zh-CN" altLang="en-US" sz="13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ADABED-4DED-4E47-9C85-54603DDE8EAA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16591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01AD1CA-1070-439C-8EA2-E7878E5ABDD7}"/>
              </a:ext>
            </a:extLst>
          </p:cNvPr>
          <p:cNvCxnSpPr>
            <a:cxnSpLocks/>
          </p:cNvCxnSpPr>
          <p:nvPr userDrawn="1"/>
        </p:nvCxnSpPr>
        <p:spPr>
          <a:xfrm flipH="1">
            <a:off x="6358796" y="5621576"/>
            <a:ext cx="4431123" cy="0"/>
          </a:xfrm>
          <a:prstGeom prst="line">
            <a:avLst/>
          </a:prstGeom>
          <a:ln w="31750">
            <a:gradFill flip="none" rotWithShape="1">
              <a:gsLst>
                <a:gs pos="70000">
                  <a:schemeClr val="accent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3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image" Target="../media/image2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image" Target="../media/image2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CBB8AE5-8440-4AAB-AE12-9F695E333C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1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6D1C27-A337-4444-AF9F-CE978851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8704" b="93889" l="0" r="100000">
                        <a14:foregroundMark x1="53025" y1="43519" x2="53025" y2="43519"/>
                        <a14:foregroundMark x1="15185" y1="52315" x2="15185" y2="52315"/>
                        <a14:foregroundMark x1="48827" y1="74444" x2="48827" y2="74444"/>
                        <a14:foregroundMark x1="1543" y1="43426" x2="11481" y2="44907"/>
                        <a14:foregroundMark x1="11667" y1="45093" x2="18148" y2="46667"/>
                        <a14:foregroundMark x1="18148" y1="46667" x2="24259" y2="53704"/>
                        <a14:foregroundMark x1="23827" y1="54815" x2="22901" y2="61944"/>
                        <a14:foregroundMark x1="24259" y1="61667" x2="33333" y2="62593"/>
                        <a14:foregroundMark x1="33025" y1="63704" x2="32407" y2="82130"/>
                        <a14:foregroundMark x1="21173" y1="75926" x2="21173" y2="75926"/>
                        <a14:foregroundMark x1="32099" y1="83426" x2="31790" y2="93889"/>
                        <a14:foregroundMark x1="23765" y1="79167" x2="23765" y2="79167"/>
                        <a14:foregroundMark x1="32099" y1="92593" x2="99877" y2="91852"/>
                        <a14:foregroundMark x1="99568" y1="89907" x2="98519" y2="53519"/>
                        <a14:foregroundMark x1="36481" y1="72593" x2="74259" y2="75741"/>
                        <a14:foregroundMark x1="45864" y1="83519" x2="79568" y2="83519"/>
                        <a14:foregroundMark x1="80309" y1="77315" x2="86049" y2="57778"/>
                        <a14:foregroundMark x1="27531" y1="75093" x2="3951" y2="51204"/>
                        <a14:foregroundMark x1="3642" y1="68981" x2="25309" y2="88981"/>
                        <a14:foregroundMark x1="3025" y1="86389" x2="27284" y2="92593"/>
                        <a14:foregroundMark x1="1235" y1="90278" x2="15309" y2="92963"/>
                        <a14:foregroundMark x1="21975" y1="92593" x2="30864" y2="92593"/>
                        <a14:backgroundMark x1="1358" y1="38889" x2="12160" y2="42315"/>
                        <a14:backgroundMark x1="27407" y1="56481" x2="39568" y2="54444"/>
                        <a14:backgroundMark x1="65864" y1="25278" x2="74815" y2="63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8F38956-1E33-4C05-BE08-6A5C0AF3D9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F347A8-BA97-4E00-A31A-719238BA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68340"/>
            <a:ext cx="10515600" cy="8603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80147-B9E7-4B0B-8B2C-51A448A4A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5156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78A89-F6E2-46A8-9798-B51E3B77A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B22F4-FE74-4D5B-A1B2-12A099CB4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0" t="59984" r="-6846" b="-7287"/>
          <a:stretch/>
        </p:blipFill>
        <p:spPr>
          <a:xfrm>
            <a:off x="10056175" y="415697"/>
            <a:ext cx="1462725" cy="614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F5EC0D-47C5-4D97-B31A-EA1234A73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" t="-3813" r="-2710" b="43591"/>
          <a:stretch/>
        </p:blipFill>
        <p:spPr>
          <a:xfrm>
            <a:off x="9287995" y="415945"/>
            <a:ext cx="963760" cy="5505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51405BE-940A-429C-9A76-47EC1808C91D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3B3019-CB47-40ED-B095-49F6E9891B3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EA1BF2-B306-4E8B-89CA-D1F0C761565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578400" y="668700"/>
            <a:ext cx="0" cy="72000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97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9" r:id="rId3"/>
    <p:sldLayoutId id="2147483680" r:id="rId4"/>
    <p:sldLayoutId id="214748365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78" r:id="rId11"/>
    <p:sldLayoutId id="2147483666" r:id="rId12"/>
    <p:sldLayoutId id="2147483669" r:id="rId13"/>
    <p:sldLayoutId id="2147483667" r:id="rId14"/>
    <p:sldLayoutId id="2147483668" r:id="rId15"/>
    <p:sldLayoutId id="2147483655" r:id="rId16"/>
    <p:sldLayoutId id="2147483672" r:id="rId17"/>
    <p:sldLayoutId id="2147483654" r:id="rId18"/>
    <p:sldLayoutId id="2147483671" r:id="rId19"/>
    <p:sldLayoutId id="2147483670" r:id="rId20"/>
    <p:sldLayoutId id="2147483676" r:id="rId21"/>
    <p:sldLayoutId id="2147483677" r:id="rId22"/>
    <p:sldLayoutId id="2147483718" r:id="rId23"/>
    <p:sldLayoutId id="2147483675" r:id="rId24"/>
    <p:sldLayoutId id="2147483673" r:id="rId25"/>
    <p:sldLayoutId id="2147483674" r:id="rId26"/>
    <p:sldLayoutId id="2147483824" r:id="rId27"/>
    <p:sldLayoutId id="2147483904" r:id="rId28"/>
    <p:sldLayoutId id="2147483905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CBB8AE5-8440-4AAB-AE12-9F695E333C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6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6D1C27-A337-4444-AF9F-CE978851FC74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84673"/>
            <a:ext cx="12192000" cy="61733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8F38956-1E33-4C05-BE08-6A5C0AF3D9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F347A8-BA97-4E00-A31A-719238BA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68340"/>
            <a:ext cx="10515600" cy="8603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80147-B9E7-4B0B-8B2C-51A448A4A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5156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78A89-F6E2-46A8-9798-B51E3B77A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B22F4-FE74-4D5B-A1B2-12A099CB4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0" t="59984" r="-6846" b="-7287"/>
          <a:stretch/>
        </p:blipFill>
        <p:spPr>
          <a:xfrm>
            <a:off x="10056175" y="415697"/>
            <a:ext cx="1462725" cy="614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F5EC0D-47C5-4D97-B31A-EA1234A73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" t="-3813" r="-2710" b="43591"/>
          <a:stretch/>
        </p:blipFill>
        <p:spPr>
          <a:xfrm>
            <a:off x="9287995" y="415945"/>
            <a:ext cx="963760" cy="5505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51405BE-940A-429C-9A76-47EC1808C91D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3B3019-CB47-40ED-B095-49F6E9891B3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EA1BF2-B306-4E8B-89CA-D1F0C761565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578400" y="668700"/>
            <a:ext cx="0" cy="72000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63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CBB8AE5-8440-4AAB-AE12-9F695E333C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6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6D1C27-A337-4444-AF9F-CE978851FC74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0490"/>
            <a:ext cx="12192000" cy="67275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8F38956-1E33-4C05-BE08-6A5C0AF3D9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F347A8-BA97-4E00-A31A-719238BA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68340"/>
            <a:ext cx="10515600" cy="8603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80147-B9E7-4B0B-8B2C-51A448A4A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5156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78A89-F6E2-46A8-9798-B51E3B77A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B22F4-FE74-4D5B-A1B2-12A099CB4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0" t="59984" r="-6846" b="-7287"/>
          <a:stretch/>
        </p:blipFill>
        <p:spPr>
          <a:xfrm>
            <a:off x="10056175" y="415697"/>
            <a:ext cx="1462725" cy="614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F5EC0D-47C5-4D97-B31A-EA1234A73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" t="-3813" r="-2710" b="43591"/>
          <a:stretch/>
        </p:blipFill>
        <p:spPr>
          <a:xfrm>
            <a:off x="9287995" y="415945"/>
            <a:ext cx="963760" cy="5505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51405BE-940A-429C-9A76-47EC1808C91D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3B3019-CB47-40ED-B095-49F6E9891B3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EA1BF2-B306-4E8B-89CA-D1F0C761565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578400" y="668700"/>
            <a:ext cx="0" cy="72000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50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2" r:id="rId22"/>
    <p:sldLayoutId id="2147483873" r:id="rId23"/>
    <p:sldLayoutId id="214748387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CBB8AE5-8440-4AAB-AE12-9F695E333C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6">
              <a:alphaModFix amt="7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6D1C27-A337-4444-AF9F-CE978851FC74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591" y="65245"/>
            <a:ext cx="11962117" cy="67275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8F38956-1E33-4C05-BE08-6A5C0AF3D9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F347A8-BA97-4E00-A31A-719238BA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68340"/>
            <a:ext cx="10515600" cy="8603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80147-B9E7-4B0B-8B2C-51A448A4A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515600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78A89-F6E2-46A8-9798-B51E3B77A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8F89-4F4E-4EA2-A27C-6D92FD206B7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0B22F4-FE74-4D5B-A1B2-12A099CB4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0" t="59984" r="-6846" b="-7287"/>
          <a:stretch/>
        </p:blipFill>
        <p:spPr>
          <a:xfrm>
            <a:off x="10056175" y="415697"/>
            <a:ext cx="1462725" cy="614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F5EC0D-47C5-4D97-B31A-EA1234A73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" t="-3813" r="-2710" b="43591"/>
          <a:stretch/>
        </p:blipFill>
        <p:spPr>
          <a:xfrm>
            <a:off x="9287995" y="415945"/>
            <a:ext cx="963760" cy="5505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51405BE-940A-429C-9A76-47EC1808C91D}"/>
              </a:ext>
            </a:extLst>
          </p:cNvPr>
          <p:cNvSpPr/>
          <p:nvPr userDrawn="1"/>
        </p:nvSpPr>
        <p:spPr>
          <a:xfrm>
            <a:off x="673100" y="6231493"/>
            <a:ext cx="2077492" cy="369332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l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3B3019-CB47-40ED-B095-49F6E9891B3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3EA1BF2-B306-4E8B-89CA-D1F0C761565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578400" y="668700"/>
            <a:ext cx="0" cy="72000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3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  <p:sldLayoutId id="2147483893" r:id="rId18"/>
    <p:sldLayoutId id="2147483894" r:id="rId19"/>
    <p:sldLayoutId id="2147483895" r:id="rId20"/>
    <p:sldLayoutId id="2147483896" r:id="rId21"/>
    <p:sldLayoutId id="2147483897" r:id="rId22"/>
    <p:sldLayoutId id="2147483898" r:id="rId23"/>
    <p:sldLayoutId id="214748389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28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5.xml"/><Relationship Id="rId4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6.xml"/><Relationship Id="rId4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27.xml"/><Relationship Id="rId4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30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themeOverride" Target="../theme/themeOverr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themeOverride" Target="../theme/themeOverr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1DD349-5083-4A07-A705-EADDAF61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6EA0F4-67A5-45CF-9665-49DC21B8E8AC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WW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548914-3E4E-4257-834D-9CB015A0D895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厦门大学</a:t>
            </a:r>
          </a:p>
        </p:txBody>
      </p:sp>
    </p:spTree>
    <p:extLst>
      <p:ext uri="{BB962C8B-B14F-4D97-AF65-F5344CB8AC3E}">
        <p14:creationId xmlns:p14="http://schemas.microsoft.com/office/powerpoint/2010/main" val="337142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4E99E4D6-C5CF-4539-845F-BCC5E4674B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8"/>
          <a:stretch/>
        </p:blipFill>
        <p:spPr>
          <a:xfrm>
            <a:off x="5196000" y="1432360"/>
            <a:ext cx="1800000" cy="1800000"/>
          </a:xfrm>
        </p:spPr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685A6DDE-4E21-4F15-B2DA-33AE6EC6BF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r="1957"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FAE45572-54A3-4B7D-84E9-C317A55391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8BE755-BEAA-4895-AA89-838D1826E588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1.2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团队介绍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C78BA4-BBBE-4A1B-B103-F04B64ADC3B6}"/>
              </a:ext>
            </a:extLst>
          </p:cNvPr>
          <p:cNvSpPr txBox="1"/>
          <p:nvPr/>
        </p:nvSpPr>
        <p:spPr>
          <a:xfrm>
            <a:off x="1097493" y="3482905"/>
            <a:ext cx="244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芙蓉湖黑天鹅</a:t>
            </a:r>
            <a:endParaRPr lang="en-US" sz="2000" b="1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F671FB-53BB-4326-B0FF-27D7C5DFCB5B}"/>
              </a:ext>
            </a:extLst>
          </p:cNvPr>
          <p:cNvSpPr txBox="1"/>
          <p:nvPr/>
        </p:nvSpPr>
        <p:spPr>
          <a:xfrm>
            <a:off x="4871883" y="3482905"/>
            <a:ext cx="244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黑天鹅姐妹</a:t>
            </a:r>
            <a:endParaRPr lang="en-US" sz="2000" b="1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016703-39EE-4088-8353-2AA42D4F9D11}"/>
              </a:ext>
            </a:extLst>
          </p:cNvPr>
          <p:cNvSpPr txBox="1"/>
          <p:nvPr/>
        </p:nvSpPr>
        <p:spPr>
          <a:xfrm>
            <a:off x="8646274" y="3482905"/>
            <a:ext cx="244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凤凰花</a:t>
            </a:r>
            <a:endParaRPr lang="en-US" sz="2000" b="1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EA93F8-988B-4DE1-A357-7EDAC13BCFD0}"/>
              </a:ext>
            </a:extLst>
          </p:cNvPr>
          <p:cNvSpPr txBox="1"/>
          <p:nvPr/>
        </p:nvSpPr>
        <p:spPr>
          <a:xfrm>
            <a:off x="812506" y="4133560"/>
            <a:ext cx="301820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图片可删除更换，此处输入人物介绍；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图片可删除更换，此处输入人物介绍；</a:t>
            </a:r>
            <a:endParaRPr lang="en-US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5ED0337-3278-447B-87E1-83C2AE3C40E8}"/>
              </a:ext>
            </a:extLst>
          </p:cNvPr>
          <p:cNvSpPr txBox="1"/>
          <p:nvPr/>
        </p:nvSpPr>
        <p:spPr>
          <a:xfrm>
            <a:off x="4586896" y="4133560"/>
            <a:ext cx="301820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图片可删除更换，此处输入人物介绍；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图片可删除更换，此处输入人物介绍；</a:t>
            </a:r>
            <a:endParaRPr lang="en-US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CF077C-28D4-4222-9D55-51666A24EB9B}"/>
              </a:ext>
            </a:extLst>
          </p:cNvPr>
          <p:cNvSpPr txBox="1"/>
          <p:nvPr/>
        </p:nvSpPr>
        <p:spPr>
          <a:xfrm>
            <a:off x="8355678" y="4133559"/>
            <a:ext cx="3018205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图片可删除更换，此处输入人物介绍；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图片可删除更换，此处输入人物介绍；</a:t>
            </a:r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370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433F1D91-0B35-4B4D-BF28-1E79E38945F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2" r="23512" b="5746"/>
          <a:stretch/>
        </p:blipFill>
        <p:spPr>
          <a:xfrm>
            <a:off x="1357313" y="1433595"/>
            <a:ext cx="3317875" cy="4175353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9346649-2190-49F8-8EB4-8B8AE5341BE9}"/>
              </a:ext>
            </a:extLst>
          </p:cNvPr>
          <p:cNvSpPr/>
          <p:nvPr/>
        </p:nvSpPr>
        <p:spPr>
          <a:xfrm>
            <a:off x="5203596" y="1433594"/>
            <a:ext cx="2931736" cy="5837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请在这里输入副标题</a:t>
            </a:r>
            <a:endParaRPr 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D810CA-2560-4287-886E-993BDDEFFC72}"/>
              </a:ext>
            </a:extLst>
          </p:cNvPr>
          <p:cNvSpPr txBox="1"/>
          <p:nvPr/>
        </p:nvSpPr>
        <p:spPr>
          <a:xfrm>
            <a:off x="5203595" y="2403835"/>
            <a:ext cx="5995447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左侧图片可删除进行替换，文本框可以输入图片介绍，文字结论等内容；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左侧图片可删除进行替换，文本框可以输入图片介绍，文字结论等内容；</a:t>
            </a:r>
            <a:endParaRPr lang="en-US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左侧图片可删除进行替换，文本框可以输入图片介绍，文字结论等内容；</a:t>
            </a:r>
            <a:endParaRPr lang="en-US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左侧图片可删除进行替换，文本框可以输入图片介绍，文字结论等内容；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0527F8-C8B3-4886-8B62-650ED6091462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1.3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图文结合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单张竖版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014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8029154B-0047-42B5-9029-FC5F6F0744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043" b="29043"/>
          <a:stretch>
            <a:fillRect/>
          </a:stretch>
        </p:blipFill>
        <p:spPr/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C7D23F-5C18-44FB-AC52-6748F299426B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1.4.1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图文结合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单张横版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2609B-CD1A-4773-ADF1-F5DDE00033B7}"/>
              </a:ext>
            </a:extLst>
          </p:cNvPr>
          <p:cNvSpPr/>
          <p:nvPr/>
        </p:nvSpPr>
        <p:spPr>
          <a:xfrm>
            <a:off x="1630233" y="4020951"/>
            <a:ext cx="1999087" cy="5467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输入副标题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93C699-DA08-4275-B8D3-BE7B655FAD79}"/>
              </a:ext>
            </a:extLst>
          </p:cNvPr>
          <p:cNvSpPr/>
          <p:nvPr/>
        </p:nvSpPr>
        <p:spPr>
          <a:xfrm>
            <a:off x="5096456" y="4020951"/>
            <a:ext cx="1999087" cy="5467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输入副标题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F65CD2-B75E-4C35-9C09-4BDDB9A02216}"/>
              </a:ext>
            </a:extLst>
          </p:cNvPr>
          <p:cNvSpPr/>
          <p:nvPr/>
        </p:nvSpPr>
        <p:spPr>
          <a:xfrm>
            <a:off x="8562679" y="4020951"/>
            <a:ext cx="1999087" cy="5467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输入副标题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7C540D-5ACF-4DED-9722-1DA72629010A}"/>
              </a:ext>
            </a:extLst>
          </p:cNvPr>
          <p:cNvSpPr txBox="1"/>
          <p:nvPr/>
        </p:nvSpPr>
        <p:spPr>
          <a:xfrm>
            <a:off x="1008063" y="4660656"/>
            <a:ext cx="1018222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顶部图片可以删除进行替换，</a:t>
            </a:r>
            <a:r>
              <a:rPr lang="zh-CN" altLang="en-US" dirty="0">
                <a:solidFill>
                  <a:schemeClr val="bg1"/>
                </a:solidFill>
                <a:latin typeface="+mj-ea"/>
              </a:rPr>
              <a:t>文本框可以输入图片介绍，文字结论等内容；</a:t>
            </a:r>
            <a:r>
              <a:rPr lang="zh-CN" altLang="en-US" dirty="0">
                <a:solidFill>
                  <a:schemeClr val="bg1"/>
                </a:solidFill>
              </a:rPr>
              <a:t>顶部图片可以删除进行替换，</a:t>
            </a:r>
            <a:r>
              <a:rPr lang="zh-CN" altLang="en-US" dirty="0">
                <a:solidFill>
                  <a:schemeClr val="bg1"/>
                </a:solidFill>
                <a:latin typeface="+mj-ea"/>
              </a:rPr>
              <a:t>文本框可以输入图片介绍，文字结论等内容；</a:t>
            </a:r>
            <a:r>
              <a:rPr lang="zh-CN" altLang="en-US" dirty="0">
                <a:solidFill>
                  <a:schemeClr val="bg1"/>
                </a:solidFill>
              </a:rPr>
              <a:t>顶部图片可以删除进行替换，</a:t>
            </a:r>
            <a:r>
              <a:rPr lang="zh-CN" altLang="en-US" dirty="0">
                <a:solidFill>
                  <a:schemeClr val="bg1"/>
                </a:solidFill>
                <a:latin typeface="+mj-ea"/>
              </a:rPr>
              <a:t>文本框可以输入图片介绍，文字结论等内容；</a:t>
            </a:r>
            <a:endParaRPr lang="en-US" altLang="zh-CN" dirty="0">
              <a:latin typeface="+mj-ea"/>
            </a:endParaRPr>
          </a:p>
          <a:p>
            <a:endParaRPr lang="en-US" altLang="zh-CN" dirty="0">
              <a:latin typeface="+mj-e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0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034ADAB-5C66-4558-BB18-8191DCD5C017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1.4.2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图文结合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单张横版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BB9BA1-FD09-4736-BA5A-2F25ABDED161}"/>
              </a:ext>
            </a:extLst>
          </p:cNvPr>
          <p:cNvSpPr/>
          <p:nvPr/>
        </p:nvSpPr>
        <p:spPr>
          <a:xfrm>
            <a:off x="7514421" y="1941922"/>
            <a:ext cx="2253006" cy="518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副标题</a:t>
            </a:r>
            <a:r>
              <a:rPr lang="en-US" altLang="zh-CN" sz="2000" b="1" dirty="0">
                <a:latin typeface="+mj-ea"/>
                <a:ea typeface="+mj-ea"/>
              </a:rPr>
              <a:t>1</a:t>
            </a:r>
            <a:endParaRPr lang="en-US" sz="2000" b="1" dirty="0">
              <a:latin typeface="+mj-ea"/>
              <a:ea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99AF95-6610-4C8C-AC97-CA45AB07E09C}"/>
              </a:ext>
            </a:extLst>
          </p:cNvPr>
          <p:cNvSpPr/>
          <p:nvPr/>
        </p:nvSpPr>
        <p:spPr>
          <a:xfrm>
            <a:off x="6413057" y="2854354"/>
            <a:ext cx="4455734" cy="253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左侧图片可以删除进行替换，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文本框可以输入图片介绍，文字结论等内容；</a:t>
            </a:r>
            <a:endParaRPr lang="en-US" altLang="zh-CN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左侧图片可以删除进行替换，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文本框可以输入图片介绍，文字结论等内容；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左侧图片可以删除进行替换，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文本框可以输入图片介绍，文字结论等内容；</a:t>
            </a:r>
            <a:endParaRPr lang="en-US" dirty="0"/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FDEBDB19-D123-4D6D-962B-642B00751C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-134" r="18072" b="20656"/>
          <a:stretch/>
        </p:blipFill>
        <p:spPr>
          <a:xfrm>
            <a:off x="985886" y="2318995"/>
            <a:ext cx="4943574" cy="3606670"/>
          </a:xfrm>
        </p:spPr>
      </p:pic>
    </p:spTree>
    <p:extLst>
      <p:ext uri="{BB962C8B-B14F-4D97-AF65-F5344CB8AC3E}">
        <p14:creationId xmlns:p14="http://schemas.microsoft.com/office/powerpoint/2010/main" val="1020959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F5094782-28FB-4AE6-99B3-951722C570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 b="8054"/>
          <a:stretch>
            <a:fillRect/>
          </a:stretch>
        </p:blipFill>
        <p:spPr/>
      </p:pic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FFEA20E3-9277-4391-9B5D-4BF64E96CE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2" r="20242"/>
          <a:stretch>
            <a:fillRect/>
          </a:stretch>
        </p:blipFill>
        <p:spPr/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32ABA0-C2D3-4701-A084-3036AD69BD19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1.4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图文结合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两张竖版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41F5C5-D326-435A-98D1-F0264591067F}"/>
              </a:ext>
            </a:extLst>
          </p:cNvPr>
          <p:cNvSpPr/>
          <p:nvPr/>
        </p:nvSpPr>
        <p:spPr>
          <a:xfrm>
            <a:off x="3417045" y="1130300"/>
            <a:ext cx="8707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01</a:t>
            </a:r>
            <a:endParaRPr lang="zh-CN" alt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A39BD3-03C5-4B83-994E-9E6A8F8669B5}"/>
              </a:ext>
            </a:extLst>
          </p:cNvPr>
          <p:cNvSpPr/>
          <p:nvPr/>
        </p:nvSpPr>
        <p:spPr>
          <a:xfrm>
            <a:off x="10377195" y="2442197"/>
            <a:ext cx="8707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02</a:t>
            </a:r>
            <a:endParaRPr lang="zh-CN" alt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C51E89-E4A9-4E8C-9910-96A9473BB1FD}"/>
              </a:ext>
            </a:extLst>
          </p:cNvPr>
          <p:cNvSpPr/>
          <p:nvPr/>
        </p:nvSpPr>
        <p:spPr>
          <a:xfrm>
            <a:off x="1330438" y="5124973"/>
            <a:ext cx="2253006" cy="518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副标题</a:t>
            </a:r>
            <a:r>
              <a:rPr lang="en-US" altLang="zh-CN" sz="2000" b="1" dirty="0">
                <a:latin typeface="+mj-ea"/>
                <a:ea typeface="+mj-ea"/>
              </a:rPr>
              <a:t>1</a:t>
            </a:r>
            <a:endParaRPr lang="en-US" sz="2000" b="1" dirty="0">
              <a:latin typeface="+mj-ea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EB0492-3CDF-45B1-9E42-3B89E7B92BCF}"/>
              </a:ext>
            </a:extLst>
          </p:cNvPr>
          <p:cNvSpPr/>
          <p:nvPr/>
        </p:nvSpPr>
        <p:spPr>
          <a:xfrm>
            <a:off x="8298617" y="1702059"/>
            <a:ext cx="2253006" cy="518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副标题</a:t>
            </a:r>
            <a:r>
              <a:rPr lang="en-US" altLang="zh-CN" sz="2000" b="1" dirty="0">
                <a:latin typeface="+mj-ea"/>
                <a:ea typeface="+mj-ea"/>
              </a:rPr>
              <a:t>2</a:t>
            </a:r>
            <a:endParaRPr lang="en-US" sz="2000" b="1" dirty="0"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76C736-C230-4C4D-B855-FA6ED5A9585E}"/>
              </a:ext>
            </a:extLst>
          </p:cNvPr>
          <p:cNvSpPr txBox="1"/>
          <p:nvPr/>
        </p:nvSpPr>
        <p:spPr>
          <a:xfrm>
            <a:off x="4434277" y="2498168"/>
            <a:ext cx="3228258" cy="212045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两侧图片可以删除进行替换，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文本框可以输入图片介绍，文字结论等内容；</a:t>
            </a:r>
            <a:r>
              <a:rPr lang="zh-CN" altLang="en-US" dirty="0"/>
              <a:t>两侧图片可以删除进行替换，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59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AD113377-B044-430E-BBC6-5B2E0BCCCF3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b="5217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3554B4D9-B10D-450D-AE50-5448DF2F556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8" b="5218"/>
          <a:stretch>
            <a:fillRect/>
          </a:stretch>
        </p:blipFill>
        <p:spPr/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75EF6A-0A92-43FB-84FC-18FCC479B57E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1.5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图文结合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两张横版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01E33E-1CA6-492F-84AF-6A9250F8119A}"/>
              </a:ext>
            </a:extLst>
          </p:cNvPr>
          <p:cNvSpPr/>
          <p:nvPr/>
        </p:nvSpPr>
        <p:spPr>
          <a:xfrm>
            <a:off x="1379455" y="1347359"/>
            <a:ext cx="6388231" cy="170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底部图片可以删除进行替换，</a:t>
            </a:r>
            <a:r>
              <a:rPr lang="zh-CN" altLang="en-US" dirty="0">
                <a:solidFill>
                  <a:schemeClr val="bg1"/>
                </a:solidFill>
                <a:latin typeface="+mj-ea"/>
              </a:rPr>
              <a:t>文本框可以输入图片介绍，文字结论等内容；</a:t>
            </a:r>
            <a:r>
              <a:rPr lang="zh-CN" altLang="en-US" dirty="0">
                <a:solidFill>
                  <a:schemeClr val="bg1"/>
                </a:solidFill>
              </a:rPr>
              <a:t>底部图片可以删除进行替换，</a:t>
            </a:r>
            <a:r>
              <a:rPr lang="zh-CN" altLang="en-US" dirty="0">
                <a:solidFill>
                  <a:schemeClr val="bg1"/>
                </a:solidFill>
                <a:latin typeface="+mj-ea"/>
              </a:rPr>
              <a:t>文本框可以输入图片介绍，文字结论等内容；</a:t>
            </a:r>
            <a:r>
              <a:rPr lang="zh-CN" altLang="en-US" dirty="0">
                <a:solidFill>
                  <a:schemeClr val="bg1"/>
                </a:solidFill>
              </a:rPr>
              <a:t>底部图片可以删除进行替换，</a:t>
            </a:r>
            <a:r>
              <a:rPr lang="zh-CN" altLang="en-US" dirty="0">
                <a:solidFill>
                  <a:schemeClr val="bg1"/>
                </a:solidFill>
                <a:latin typeface="+mj-ea"/>
              </a:rPr>
              <a:t>文本框可以输入图片介绍，文字结论等内容；</a:t>
            </a:r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28EDB7-D81B-47A4-A4C4-A9D2C110F24E}"/>
              </a:ext>
            </a:extLst>
          </p:cNvPr>
          <p:cNvSpPr/>
          <p:nvPr/>
        </p:nvSpPr>
        <p:spPr>
          <a:xfrm>
            <a:off x="8543515" y="1835331"/>
            <a:ext cx="1999087" cy="5467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输入副标题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528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4DA006C7-F03A-4FFB-80E7-BFCEAB2CEB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2" b="12772"/>
          <a:stretch>
            <a:fillRect/>
          </a:stretch>
        </p:blipFill>
        <p:spPr/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D9AD3A50-2B6C-4A4D-9011-631DB4BFB8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0" r="12920"/>
          <a:stretch>
            <a:fillRect/>
          </a:stretch>
        </p:blipFill>
        <p:spPr/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761374-31E3-4E9C-91FC-C0E12C702F24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1.6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图文结合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图片组合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6F62B84A-3901-450A-8F35-9550900333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r="10105"/>
          <a:stretch>
            <a:fillRect/>
          </a:stretch>
        </p:blipFill>
        <p:spPr/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FDB1A815-F9F7-455A-BF78-7053069275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4932" b="2577"/>
          <a:stretch/>
        </p:blipFill>
        <p:spPr>
          <a:xfrm>
            <a:off x="1190707" y="1489074"/>
            <a:ext cx="2620963" cy="4290883"/>
          </a:xfr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5E704DE-0DB3-4355-880F-32FFB5670916}"/>
              </a:ext>
            </a:extLst>
          </p:cNvPr>
          <p:cNvSpPr/>
          <p:nvPr/>
        </p:nvSpPr>
        <p:spPr>
          <a:xfrm>
            <a:off x="8749878" y="1377935"/>
            <a:ext cx="2620963" cy="5837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输入副标题</a:t>
            </a:r>
            <a:endParaRPr lang="en-US" sz="24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EA2EF22-7C11-42C9-87D3-37D0E7E53FB0}"/>
              </a:ext>
            </a:extLst>
          </p:cNvPr>
          <p:cNvSpPr/>
          <p:nvPr/>
        </p:nvSpPr>
        <p:spPr>
          <a:xfrm>
            <a:off x="8749878" y="2150236"/>
            <a:ext cx="2620963" cy="3782895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</a:rPr>
              <a:t>左侧图片可删除进行替换，文本框可以输入图片介绍，文字结论等内容；左侧图片可删除进行替换，文本框可以输入图片介绍，文字结论等内容；左侧图片可删除进行替换，文本框可以输入图片介绍，文字结论等内容；</a:t>
            </a:r>
            <a:endParaRPr lang="en-US" altLang="zh-CN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9984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4A5DA9E1-E32B-407B-AC48-61AEFDC0DC8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7325"/>
          <a:stretch>
            <a:fillRect/>
          </a:stretch>
        </p:blipFill>
        <p:spPr/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6D668C44-51F7-447A-B148-D077CF0017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3" r="11313"/>
          <a:stretch>
            <a:fillRect/>
          </a:stretch>
        </p:blipFill>
        <p:spPr/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DDC2EC-C180-4E77-A918-D37B285A523C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1.7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图文结合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图片组合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D89B42-DC7F-48A1-9B5C-AD75C5A0B9FB}"/>
              </a:ext>
            </a:extLst>
          </p:cNvPr>
          <p:cNvSpPr/>
          <p:nvPr/>
        </p:nvSpPr>
        <p:spPr>
          <a:xfrm>
            <a:off x="815591" y="1640123"/>
            <a:ext cx="2478087" cy="5467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输入副标题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10777AA-81EE-4B99-80AB-C76CD2CFDA32}"/>
              </a:ext>
            </a:extLst>
          </p:cNvPr>
          <p:cNvSpPr/>
          <p:nvPr/>
        </p:nvSpPr>
        <p:spPr>
          <a:xfrm>
            <a:off x="815591" y="24773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</a:rPr>
              <a:t>右侧图片可删除进行替换，文本框可以输入图片介绍，文字结论等内容；</a:t>
            </a:r>
            <a:endParaRPr lang="en-US" altLang="zh-CN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F051C2-041D-4760-AED7-8AB966DDCEA7}"/>
              </a:ext>
            </a:extLst>
          </p:cNvPr>
          <p:cNvSpPr/>
          <p:nvPr/>
        </p:nvSpPr>
        <p:spPr>
          <a:xfrm>
            <a:off x="815591" y="32314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</a:rPr>
              <a:t>右侧图片可删除进行替换，文本框可以输入图片介绍，文字结论等内容；</a:t>
            </a:r>
            <a:endParaRPr lang="en-US" altLang="zh-CN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01E3C1-94D2-4B45-93E1-7DD88A9648A5}"/>
              </a:ext>
            </a:extLst>
          </p:cNvPr>
          <p:cNvSpPr/>
          <p:nvPr/>
        </p:nvSpPr>
        <p:spPr>
          <a:xfrm>
            <a:off x="815591" y="4173975"/>
            <a:ext cx="5280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</a:rPr>
              <a:t>右侧图片可删除进行替换，文本框可以输入图片介绍，文字结论等内容；</a:t>
            </a:r>
            <a:endParaRPr lang="en-US" altLang="zh-CN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2228B66F-0829-4C76-A848-966107F5BB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8" b="212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36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934C920-6282-4EEE-AC88-E21623EC68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7" b="7811"/>
          <a:stretch/>
        </p:blipFill>
        <p:spPr>
          <a:xfrm>
            <a:off x="0" y="1130301"/>
            <a:ext cx="12192000" cy="2298700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362CE6C-FD64-48A6-8E76-F974CCDB340A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1.8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图文结合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E5263EF7-CEC6-4674-BAFF-5AC9CFCE0C63}"/>
              </a:ext>
            </a:extLst>
          </p:cNvPr>
          <p:cNvSpPr/>
          <p:nvPr/>
        </p:nvSpPr>
        <p:spPr>
          <a:xfrm>
            <a:off x="1332670" y="3776966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1</a:t>
            </a:r>
            <a:endParaRPr lang="en-US" sz="3200" b="1" dirty="0"/>
          </a:p>
        </p:txBody>
      </p:sp>
      <p:sp>
        <p:nvSpPr>
          <p:cNvPr id="11" name="矩形: 折角 10">
            <a:extLst>
              <a:ext uri="{FF2B5EF4-FFF2-40B4-BE49-F238E27FC236}">
                <a16:creationId xmlns:a16="http://schemas.microsoft.com/office/drawing/2014/main" id="{E3221EFC-1721-4386-9BEC-9F404FB42E01}"/>
              </a:ext>
            </a:extLst>
          </p:cNvPr>
          <p:cNvSpPr/>
          <p:nvPr/>
        </p:nvSpPr>
        <p:spPr>
          <a:xfrm>
            <a:off x="1332670" y="4998906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2</a:t>
            </a:r>
            <a:endParaRPr lang="en-US" sz="3200" b="1" dirty="0"/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726DAAFB-CF26-4A90-936D-A43D1BC7BDEA}"/>
              </a:ext>
            </a:extLst>
          </p:cNvPr>
          <p:cNvSpPr/>
          <p:nvPr/>
        </p:nvSpPr>
        <p:spPr>
          <a:xfrm>
            <a:off x="6565186" y="3776966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3</a:t>
            </a:r>
            <a:endParaRPr lang="en-US" sz="3200" b="1" dirty="0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37D80D93-AADB-4C91-BD1D-A84CCB25D6EE}"/>
              </a:ext>
            </a:extLst>
          </p:cNvPr>
          <p:cNvSpPr/>
          <p:nvPr/>
        </p:nvSpPr>
        <p:spPr>
          <a:xfrm>
            <a:off x="6565186" y="4994297"/>
            <a:ext cx="585627" cy="534256"/>
          </a:xfrm>
          <a:prstGeom prst="foldedCorner">
            <a:avLst>
              <a:gd name="adj" fmla="val 301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4</a:t>
            </a:r>
            <a:endParaRPr lang="en-US" sz="32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DAF502-A5EE-499C-A648-BBE7EBB40D4E}"/>
              </a:ext>
            </a:extLst>
          </p:cNvPr>
          <p:cNvSpPr/>
          <p:nvPr/>
        </p:nvSpPr>
        <p:spPr>
          <a:xfrm>
            <a:off x="2037264" y="3607115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顶部图片可以删除进行替换，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ADAB49-68E7-4B3F-AC9C-20F63BB51368}"/>
              </a:ext>
            </a:extLst>
          </p:cNvPr>
          <p:cNvSpPr/>
          <p:nvPr/>
        </p:nvSpPr>
        <p:spPr>
          <a:xfrm>
            <a:off x="2037264" y="4824446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顶部图片可以删除进行替换，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</a:t>
            </a:r>
            <a:endParaRPr 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E9FBB1-5E88-464E-9865-8EE7F6EC44CF}"/>
              </a:ext>
            </a:extLst>
          </p:cNvPr>
          <p:cNvSpPr/>
          <p:nvPr/>
        </p:nvSpPr>
        <p:spPr>
          <a:xfrm>
            <a:off x="7269144" y="3607115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顶部图片可以删除进行替换，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</a:t>
            </a:r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CF83963-8B7E-43B4-ABF8-981EA79EA77C}"/>
              </a:ext>
            </a:extLst>
          </p:cNvPr>
          <p:cNvSpPr/>
          <p:nvPr/>
        </p:nvSpPr>
        <p:spPr>
          <a:xfrm>
            <a:off x="7269144" y="4824446"/>
            <a:ext cx="386912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顶部图片可以删除进行替换，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0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418B282-6750-4280-86BC-A33107FF84F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0" b="35870"/>
          <a:stretch>
            <a:fillRect/>
          </a:stretch>
        </p:blipFill>
        <p:spPr/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B3004E-8129-41CE-A1AA-323B75511099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1.9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图文结合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864E74-2307-4845-A1F0-1FF3B01D3AA0}"/>
              </a:ext>
            </a:extLst>
          </p:cNvPr>
          <p:cNvSpPr/>
          <p:nvPr/>
        </p:nvSpPr>
        <p:spPr>
          <a:xfrm>
            <a:off x="1341748" y="2475453"/>
            <a:ext cx="2667785" cy="3355941"/>
          </a:xfrm>
          <a:prstGeom prst="roundRect">
            <a:avLst>
              <a:gd name="adj" fmla="val 177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D10F4D0-1A64-446F-8DF9-4E206AE84044}"/>
              </a:ext>
            </a:extLst>
          </p:cNvPr>
          <p:cNvSpPr/>
          <p:nvPr/>
        </p:nvSpPr>
        <p:spPr>
          <a:xfrm>
            <a:off x="4762107" y="2475453"/>
            <a:ext cx="2667785" cy="3355941"/>
          </a:xfrm>
          <a:prstGeom prst="roundRect">
            <a:avLst>
              <a:gd name="adj" fmla="val 177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0CE0F56-E498-4C0B-806E-4B621B1DA97E}"/>
              </a:ext>
            </a:extLst>
          </p:cNvPr>
          <p:cNvSpPr/>
          <p:nvPr/>
        </p:nvSpPr>
        <p:spPr>
          <a:xfrm>
            <a:off x="8182467" y="2475452"/>
            <a:ext cx="2667785" cy="3355941"/>
          </a:xfrm>
          <a:prstGeom prst="roundRect">
            <a:avLst>
              <a:gd name="adj" fmla="val 177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6F48BE9-9362-41F3-BDE7-AA6682A38C81}"/>
              </a:ext>
            </a:extLst>
          </p:cNvPr>
          <p:cNvSpPr/>
          <p:nvPr/>
        </p:nvSpPr>
        <p:spPr>
          <a:xfrm>
            <a:off x="1532553" y="2656308"/>
            <a:ext cx="2286173" cy="772692"/>
          </a:xfrm>
          <a:prstGeom prst="roundRect">
            <a:avLst>
              <a:gd name="adj" fmla="val 429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副标题</a:t>
            </a:r>
            <a:endParaRPr lang="en-US" b="1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FCBD493-BF45-4EA0-9052-CCD2FCE78637}"/>
              </a:ext>
            </a:extLst>
          </p:cNvPr>
          <p:cNvSpPr/>
          <p:nvPr/>
        </p:nvSpPr>
        <p:spPr>
          <a:xfrm>
            <a:off x="4952914" y="2656308"/>
            <a:ext cx="2286173" cy="772692"/>
          </a:xfrm>
          <a:prstGeom prst="roundRect">
            <a:avLst>
              <a:gd name="adj" fmla="val 429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副标题</a:t>
            </a:r>
            <a:endParaRPr lang="en-US" b="1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6DB697F-B1D8-4CB7-9948-A3DA246C7370}"/>
              </a:ext>
            </a:extLst>
          </p:cNvPr>
          <p:cNvSpPr/>
          <p:nvPr/>
        </p:nvSpPr>
        <p:spPr>
          <a:xfrm>
            <a:off x="8373274" y="2656308"/>
            <a:ext cx="2286173" cy="772692"/>
          </a:xfrm>
          <a:prstGeom prst="roundRect">
            <a:avLst>
              <a:gd name="adj" fmla="val 429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副标题</a:t>
            </a:r>
            <a:endParaRPr lang="en-US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EF8229-9EB5-44D8-9B6C-7B8728F69CB3}"/>
              </a:ext>
            </a:extLst>
          </p:cNvPr>
          <p:cNvSpPr/>
          <p:nvPr/>
        </p:nvSpPr>
        <p:spPr>
          <a:xfrm>
            <a:off x="1532553" y="3532825"/>
            <a:ext cx="2286173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顶部图片可以删除进行替换，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文本框可以输入图片介绍，文字结论等内容；副标题也可以输入数字；</a:t>
            </a:r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002685-29A4-4D78-A9FB-EB0048C127F3}"/>
              </a:ext>
            </a:extLst>
          </p:cNvPr>
          <p:cNvSpPr/>
          <p:nvPr/>
        </p:nvSpPr>
        <p:spPr>
          <a:xfrm>
            <a:off x="4952914" y="3532825"/>
            <a:ext cx="2286173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顶部图片可以删除进行替换，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文本框可以输入图片介绍，文字结论等内容；副标题也可以输入数字；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AE428F-D055-45D1-B670-ABFE5FFDC86D}"/>
              </a:ext>
            </a:extLst>
          </p:cNvPr>
          <p:cNvSpPr/>
          <p:nvPr/>
        </p:nvSpPr>
        <p:spPr>
          <a:xfrm>
            <a:off x="8373272" y="3532825"/>
            <a:ext cx="2286173" cy="212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顶部图片可以删除进行替换，</a:t>
            </a:r>
            <a:r>
              <a:rPr lang="zh-CN" altLang="en-US" dirty="0">
                <a:latin typeface="+mj-ea"/>
              </a:rPr>
              <a:t>文本框可以输入图片介绍，文字结论等内容；副标题也可以输入数字；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3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CE9ACF-3F93-4C7D-A6BF-45312736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4336D5DD-4BC9-4B0B-816C-61631D6B5B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r="4432" b="5965"/>
          <a:stretch/>
        </p:blipFill>
        <p:spPr>
          <a:xfrm>
            <a:off x="838200" y="1769895"/>
            <a:ext cx="4729113" cy="3459358"/>
          </a:xfrm>
        </p:spPr>
      </p:pic>
      <p:sp>
        <p:nvSpPr>
          <p:cNvPr id="19" name="îṩľiḓè">
            <a:extLst>
              <a:ext uri="{FF2B5EF4-FFF2-40B4-BE49-F238E27FC236}">
                <a16:creationId xmlns:a16="http://schemas.microsoft.com/office/drawing/2014/main" id="{7F9188E4-FD9C-43A2-9CF6-D21170103038}"/>
              </a:ext>
            </a:extLst>
          </p:cNvPr>
          <p:cNvSpPr/>
          <p:nvPr/>
        </p:nvSpPr>
        <p:spPr>
          <a:xfrm>
            <a:off x="6604902" y="4423814"/>
            <a:ext cx="727710" cy="727710"/>
          </a:xfrm>
          <a:prstGeom prst="ellipse">
            <a:avLst/>
          </a:prstGeom>
          <a:noFill/>
          <a:ln w="28575" cap="rnd">
            <a:solidFill>
              <a:srgbClr val="BC3649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îšlíḋé">
            <a:extLst>
              <a:ext uri="{FF2B5EF4-FFF2-40B4-BE49-F238E27FC236}">
                <a16:creationId xmlns:a16="http://schemas.microsoft.com/office/drawing/2014/main" id="{9A38A54E-0AB4-44E5-AB9B-4176C28D52CE}"/>
              </a:ext>
            </a:extLst>
          </p:cNvPr>
          <p:cNvSpPr/>
          <p:nvPr/>
        </p:nvSpPr>
        <p:spPr>
          <a:xfrm>
            <a:off x="6782067" y="4635167"/>
            <a:ext cx="373380" cy="304999"/>
          </a:xfrm>
          <a:custGeom>
            <a:avLst/>
            <a:gdLst>
              <a:gd name="T0" fmla="*/ 6206 w 6827"/>
              <a:gd name="T1" fmla="*/ 4758 h 5585"/>
              <a:gd name="T2" fmla="*/ 6206 w 6827"/>
              <a:gd name="T3" fmla="*/ 2792 h 5585"/>
              <a:gd name="T4" fmla="*/ 5896 w 6827"/>
              <a:gd name="T5" fmla="*/ 2482 h 5585"/>
              <a:gd name="T6" fmla="*/ 3724 w 6827"/>
              <a:gd name="T7" fmla="*/ 2482 h 5585"/>
              <a:gd name="T8" fmla="*/ 3724 w 6827"/>
              <a:gd name="T9" fmla="*/ 827 h 5585"/>
              <a:gd name="T10" fmla="*/ 4344 w 6827"/>
              <a:gd name="T11" fmla="*/ 827 h 5585"/>
              <a:gd name="T12" fmla="*/ 4344 w 6827"/>
              <a:gd name="T13" fmla="*/ 0 h 5585"/>
              <a:gd name="T14" fmla="*/ 2482 w 6827"/>
              <a:gd name="T15" fmla="*/ 0 h 5585"/>
              <a:gd name="T16" fmla="*/ 2482 w 6827"/>
              <a:gd name="T17" fmla="*/ 827 h 5585"/>
              <a:gd name="T18" fmla="*/ 3103 w 6827"/>
              <a:gd name="T19" fmla="*/ 827 h 5585"/>
              <a:gd name="T20" fmla="*/ 3103 w 6827"/>
              <a:gd name="T21" fmla="*/ 2482 h 5585"/>
              <a:gd name="T22" fmla="*/ 931 w 6827"/>
              <a:gd name="T23" fmla="*/ 2482 h 5585"/>
              <a:gd name="T24" fmla="*/ 621 w 6827"/>
              <a:gd name="T25" fmla="*/ 2792 h 5585"/>
              <a:gd name="T26" fmla="*/ 621 w 6827"/>
              <a:gd name="T27" fmla="*/ 4758 h 5585"/>
              <a:gd name="T28" fmla="*/ 0 w 6827"/>
              <a:gd name="T29" fmla="*/ 4758 h 5585"/>
              <a:gd name="T30" fmla="*/ 0 w 6827"/>
              <a:gd name="T31" fmla="*/ 5585 h 5585"/>
              <a:gd name="T32" fmla="*/ 1862 w 6827"/>
              <a:gd name="T33" fmla="*/ 5585 h 5585"/>
              <a:gd name="T34" fmla="*/ 1862 w 6827"/>
              <a:gd name="T35" fmla="*/ 4758 h 5585"/>
              <a:gd name="T36" fmla="*/ 1241 w 6827"/>
              <a:gd name="T37" fmla="*/ 4758 h 5585"/>
              <a:gd name="T38" fmla="*/ 1241 w 6827"/>
              <a:gd name="T39" fmla="*/ 3103 h 5585"/>
              <a:gd name="T40" fmla="*/ 3103 w 6827"/>
              <a:gd name="T41" fmla="*/ 3103 h 5585"/>
              <a:gd name="T42" fmla="*/ 3103 w 6827"/>
              <a:gd name="T43" fmla="*/ 4758 h 5585"/>
              <a:gd name="T44" fmla="*/ 2482 w 6827"/>
              <a:gd name="T45" fmla="*/ 4758 h 5585"/>
              <a:gd name="T46" fmla="*/ 2482 w 6827"/>
              <a:gd name="T47" fmla="*/ 5585 h 5585"/>
              <a:gd name="T48" fmla="*/ 4344 w 6827"/>
              <a:gd name="T49" fmla="*/ 5585 h 5585"/>
              <a:gd name="T50" fmla="*/ 4344 w 6827"/>
              <a:gd name="T51" fmla="*/ 4758 h 5585"/>
              <a:gd name="T52" fmla="*/ 3724 w 6827"/>
              <a:gd name="T53" fmla="*/ 4758 h 5585"/>
              <a:gd name="T54" fmla="*/ 3724 w 6827"/>
              <a:gd name="T55" fmla="*/ 3103 h 5585"/>
              <a:gd name="T56" fmla="*/ 5585 w 6827"/>
              <a:gd name="T57" fmla="*/ 3103 h 5585"/>
              <a:gd name="T58" fmla="*/ 5585 w 6827"/>
              <a:gd name="T59" fmla="*/ 4758 h 5585"/>
              <a:gd name="T60" fmla="*/ 4965 w 6827"/>
              <a:gd name="T61" fmla="*/ 4758 h 5585"/>
              <a:gd name="T62" fmla="*/ 4965 w 6827"/>
              <a:gd name="T63" fmla="*/ 5585 h 5585"/>
              <a:gd name="T64" fmla="*/ 6827 w 6827"/>
              <a:gd name="T65" fmla="*/ 5585 h 5585"/>
              <a:gd name="T66" fmla="*/ 6827 w 6827"/>
              <a:gd name="T67" fmla="*/ 4758 h 5585"/>
              <a:gd name="T68" fmla="*/ 6206 w 6827"/>
              <a:gd name="T69" fmla="*/ 4758 h 5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27" h="5585">
                <a:moveTo>
                  <a:pt x="6206" y="4758"/>
                </a:moveTo>
                <a:lnTo>
                  <a:pt x="6206" y="2792"/>
                </a:lnTo>
                <a:cubicBezTo>
                  <a:pt x="6206" y="2621"/>
                  <a:pt x="6067" y="2482"/>
                  <a:pt x="5896" y="2482"/>
                </a:cubicBezTo>
                <a:lnTo>
                  <a:pt x="3724" y="2482"/>
                </a:lnTo>
                <a:lnTo>
                  <a:pt x="3724" y="827"/>
                </a:lnTo>
                <a:lnTo>
                  <a:pt x="4344" y="827"/>
                </a:lnTo>
                <a:lnTo>
                  <a:pt x="4344" y="0"/>
                </a:lnTo>
                <a:lnTo>
                  <a:pt x="2482" y="0"/>
                </a:lnTo>
                <a:lnTo>
                  <a:pt x="2482" y="827"/>
                </a:lnTo>
                <a:lnTo>
                  <a:pt x="3103" y="827"/>
                </a:lnTo>
                <a:lnTo>
                  <a:pt x="3103" y="2482"/>
                </a:lnTo>
                <a:lnTo>
                  <a:pt x="931" y="2482"/>
                </a:lnTo>
                <a:cubicBezTo>
                  <a:pt x="760" y="2482"/>
                  <a:pt x="621" y="2621"/>
                  <a:pt x="621" y="2792"/>
                </a:cubicBezTo>
                <a:lnTo>
                  <a:pt x="621" y="4758"/>
                </a:lnTo>
                <a:lnTo>
                  <a:pt x="0" y="4758"/>
                </a:lnTo>
                <a:lnTo>
                  <a:pt x="0" y="5585"/>
                </a:lnTo>
                <a:lnTo>
                  <a:pt x="1862" y="5585"/>
                </a:lnTo>
                <a:lnTo>
                  <a:pt x="1862" y="4758"/>
                </a:lnTo>
                <a:lnTo>
                  <a:pt x="1241" y="4758"/>
                </a:lnTo>
                <a:lnTo>
                  <a:pt x="1241" y="3103"/>
                </a:lnTo>
                <a:lnTo>
                  <a:pt x="3103" y="3103"/>
                </a:lnTo>
                <a:lnTo>
                  <a:pt x="3103" y="4758"/>
                </a:lnTo>
                <a:lnTo>
                  <a:pt x="2482" y="4758"/>
                </a:lnTo>
                <a:lnTo>
                  <a:pt x="2482" y="5585"/>
                </a:lnTo>
                <a:lnTo>
                  <a:pt x="4344" y="5585"/>
                </a:lnTo>
                <a:lnTo>
                  <a:pt x="4344" y="4758"/>
                </a:lnTo>
                <a:lnTo>
                  <a:pt x="3724" y="4758"/>
                </a:lnTo>
                <a:lnTo>
                  <a:pt x="3724" y="3103"/>
                </a:lnTo>
                <a:lnTo>
                  <a:pt x="5585" y="3103"/>
                </a:lnTo>
                <a:lnTo>
                  <a:pt x="5585" y="4758"/>
                </a:lnTo>
                <a:lnTo>
                  <a:pt x="4965" y="4758"/>
                </a:lnTo>
                <a:lnTo>
                  <a:pt x="4965" y="5585"/>
                </a:lnTo>
                <a:lnTo>
                  <a:pt x="6827" y="5585"/>
                </a:lnTo>
                <a:lnTo>
                  <a:pt x="6827" y="4758"/>
                </a:lnTo>
                <a:lnTo>
                  <a:pt x="6206" y="4758"/>
                </a:lnTo>
                <a:close/>
              </a:path>
            </a:pathLst>
          </a:custGeom>
          <a:solidFill>
            <a:schemeClr val="accent1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8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ïṧḷiďe">
            <a:extLst>
              <a:ext uri="{FF2B5EF4-FFF2-40B4-BE49-F238E27FC236}">
                <a16:creationId xmlns:a16="http://schemas.microsoft.com/office/drawing/2014/main" id="{362387BA-F071-43B4-B475-465EBEF863D4}"/>
              </a:ext>
            </a:extLst>
          </p:cNvPr>
          <p:cNvSpPr/>
          <p:nvPr/>
        </p:nvSpPr>
        <p:spPr>
          <a:xfrm>
            <a:off x="6309119" y="5229253"/>
            <a:ext cx="1319277" cy="388996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编辑内容</a:t>
            </a:r>
            <a:endParaRPr lang="id-ID" altLang="zh-CN" sz="1400" b="1" dirty="0">
              <a:solidFill>
                <a:schemeClr val="tx1"/>
              </a:solidFill>
            </a:endParaRPr>
          </a:p>
        </p:txBody>
      </p:sp>
      <p:sp>
        <p:nvSpPr>
          <p:cNvPr id="22" name="íṥľíḍé">
            <a:extLst>
              <a:ext uri="{FF2B5EF4-FFF2-40B4-BE49-F238E27FC236}">
                <a16:creationId xmlns:a16="http://schemas.microsoft.com/office/drawing/2014/main" id="{D82BA902-24B9-4E18-BC54-E66EC0948842}"/>
              </a:ext>
            </a:extLst>
          </p:cNvPr>
          <p:cNvSpPr/>
          <p:nvPr/>
        </p:nvSpPr>
        <p:spPr>
          <a:xfrm>
            <a:off x="8197096" y="4423814"/>
            <a:ext cx="727710" cy="727710"/>
          </a:xfrm>
          <a:prstGeom prst="ellipse">
            <a:avLst/>
          </a:prstGeom>
          <a:noFill/>
          <a:ln w="28575" cap="rnd">
            <a:solidFill>
              <a:srgbClr val="BC3649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í$ļiḑê">
            <a:extLst>
              <a:ext uri="{FF2B5EF4-FFF2-40B4-BE49-F238E27FC236}">
                <a16:creationId xmlns:a16="http://schemas.microsoft.com/office/drawing/2014/main" id="{6D37026B-B195-4964-A075-1CD74DD22046}"/>
              </a:ext>
            </a:extLst>
          </p:cNvPr>
          <p:cNvSpPr/>
          <p:nvPr/>
        </p:nvSpPr>
        <p:spPr>
          <a:xfrm>
            <a:off x="8374261" y="4635167"/>
            <a:ext cx="373380" cy="304999"/>
          </a:xfrm>
          <a:custGeom>
            <a:avLst/>
            <a:gdLst>
              <a:gd name="T0" fmla="*/ 6206 w 6827"/>
              <a:gd name="T1" fmla="*/ 4758 h 5585"/>
              <a:gd name="T2" fmla="*/ 6206 w 6827"/>
              <a:gd name="T3" fmla="*/ 2792 h 5585"/>
              <a:gd name="T4" fmla="*/ 5896 w 6827"/>
              <a:gd name="T5" fmla="*/ 2482 h 5585"/>
              <a:gd name="T6" fmla="*/ 3724 w 6827"/>
              <a:gd name="T7" fmla="*/ 2482 h 5585"/>
              <a:gd name="T8" fmla="*/ 3724 w 6827"/>
              <a:gd name="T9" fmla="*/ 827 h 5585"/>
              <a:gd name="T10" fmla="*/ 4344 w 6827"/>
              <a:gd name="T11" fmla="*/ 827 h 5585"/>
              <a:gd name="T12" fmla="*/ 4344 w 6827"/>
              <a:gd name="T13" fmla="*/ 0 h 5585"/>
              <a:gd name="T14" fmla="*/ 2482 w 6827"/>
              <a:gd name="T15" fmla="*/ 0 h 5585"/>
              <a:gd name="T16" fmla="*/ 2482 w 6827"/>
              <a:gd name="T17" fmla="*/ 827 h 5585"/>
              <a:gd name="T18" fmla="*/ 3103 w 6827"/>
              <a:gd name="T19" fmla="*/ 827 h 5585"/>
              <a:gd name="T20" fmla="*/ 3103 w 6827"/>
              <a:gd name="T21" fmla="*/ 2482 h 5585"/>
              <a:gd name="T22" fmla="*/ 931 w 6827"/>
              <a:gd name="T23" fmla="*/ 2482 h 5585"/>
              <a:gd name="T24" fmla="*/ 621 w 6827"/>
              <a:gd name="T25" fmla="*/ 2792 h 5585"/>
              <a:gd name="T26" fmla="*/ 621 w 6827"/>
              <a:gd name="T27" fmla="*/ 4758 h 5585"/>
              <a:gd name="T28" fmla="*/ 0 w 6827"/>
              <a:gd name="T29" fmla="*/ 4758 h 5585"/>
              <a:gd name="T30" fmla="*/ 0 w 6827"/>
              <a:gd name="T31" fmla="*/ 5585 h 5585"/>
              <a:gd name="T32" fmla="*/ 1862 w 6827"/>
              <a:gd name="T33" fmla="*/ 5585 h 5585"/>
              <a:gd name="T34" fmla="*/ 1862 w 6827"/>
              <a:gd name="T35" fmla="*/ 4758 h 5585"/>
              <a:gd name="T36" fmla="*/ 1241 w 6827"/>
              <a:gd name="T37" fmla="*/ 4758 h 5585"/>
              <a:gd name="T38" fmla="*/ 1241 w 6827"/>
              <a:gd name="T39" fmla="*/ 3103 h 5585"/>
              <a:gd name="T40" fmla="*/ 3103 w 6827"/>
              <a:gd name="T41" fmla="*/ 3103 h 5585"/>
              <a:gd name="T42" fmla="*/ 3103 w 6827"/>
              <a:gd name="T43" fmla="*/ 4758 h 5585"/>
              <a:gd name="T44" fmla="*/ 2482 w 6827"/>
              <a:gd name="T45" fmla="*/ 4758 h 5585"/>
              <a:gd name="T46" fmla="*/ 2482 w 6827"/>
              <a:gd name="T47" fmla="*/ 5585 h 5585"/>
              <a:gd name="T48" fmla="*/ 4344 w 6827"/>
              <a:gd name="T49" fmla="*/ 5585 h 5585"/>
              <a:gd name="T50" fmla="*/ 4344 w 6827"/>
              <a:gd name="T51" fmla="*/ 4758 h 5585"/>
              <a:gd name="T52" fmla="*/ 3724 w 6827"/>
              <a:gd name="T53" fmla="*/ 4758 h 5585"/>
              <a:gd name="T54" fmla="*/ 3724 w 6827"/>
              <a:gd name="T55" fmla="*/ 3103 h 5585"/>
              <a:gd name="T56" fmla="*/ 5585 w 6827"/>
              <a:gd name="T57" fmla="*/ 3103 h 5585"/>
              <a:gd name="T58" fmla="*/ 5585 w 6827"/>
              <a:gd name="T59" fmla="*/ 4758 h 5585"/>
              <a:gd name="T60" fmla="*/ 4965 w 6827"/>
              <a:gd name="T61" fmla="*/ 4758 h 5585"/>
              <a:gd name="T62" fmla="*/ 4965 w 6827"/>
              <a:gd name="T63" fmla="*/ 5585 h 5585"/>
              <a:gd name="T64" fmla="*/ 6827 w 6827"/>
              <a:gd name="T65" fmla="*/ 5585 h 5585"/>
              <a:gd name="T66" fmla="*/ 6827 w 6827"/>
              <a:gd name="T67" fmla="*/ 4758 h 5585"/>
              <a:gd name="T68" fmla="*/ 6206 w 6827"/>
              <a:gd name="T69" fmla="*/ 4758 h 5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27" h="5585">
                <a:moveTo>
                  <a:pt x="6206" y="4758"/>
                </a:moveTo>
                <a:lnTo>
                  <a:pt x="6206" y="2792"/>
                </a:lnTo>
                <a:cubicBezTo>
                  <a:pt x="6206" y="2621"/>
                  <a:pt x="6067" y="2482"/>
                  <a:pt x="5896" y="2482"/>
                </a:cubicBezTo>
                <a:lnTo>
                  <a:pt x="3724" y="2482"/>
                </a:lnTo>
                <a:lnTo>
                  <a:pt x="3724" y="827"/>
                </a:lnTo>
                <a:lnTo>
                  <a:pt x="4344" y="827"/>
                </a:lnTo>
                <a:lnTo>
                  <a:pt x="4344" y="0"/>
                </a:lnTo>
                <a:lnTo>
                  <a:pt x="2482" y="0"/>
                </a:lnTo>
                <a:lnTo>
                  <a:pt x="2482" y="827"/>
                </a:lnTo>
                <a:lnTo>
                  <a:pt x="3103" y="827"/>
                </a:lnTo>
                <a:lnTo>
                  <a:pt x="3103" y="2482"/>
                </a:lnTo>
                <a:lnTo>
                  <a:pt x="931" y="2482"/>
                </a:lnTo>
                <a:cubicBezTo>
                  <a:pt x="760" y="2482"/>
                  <a:pt x="621" y="2621"/>
                  <a:pt x="621" y="2792"/>
                </a:cubicBezTo>
                <a:lnTo>
                  <a:pt x="621" y="4758"/>
                </a:lnTo>
                <a:lnTo>
                  <a:pt x="0" y="4758"/>
                </a:lnTo>
                <a:lnTo>
                  <a:pt x="0" y="5585"/>
                </a:lnTo>
                <a:lnTo>
                  <a:pt x="1862" y="5585"/>
                </a:lnTo>
                <a:lnTo>
                  <a:pt x="1862" y="4758"/>
                </a:lnTo>
                <a:lnTo>
                  <a:pt x="1241" y="4758"/>
                </a:lnTo>
                <a:lnTo>
                  <a:pt x="1241" y="3103"/>
                </a:lnTo>
                <a:lnTo>
                  <a:pt x="3103" y="3103"/>
                </a:lnTo>
                <a:lnTo>
                  <a:pt x="3103" y="4758"/>
                </a:lnTo>
                <a:lnTo>
                  <a:pt x="2482" y="4758"/>
                </a:lnTo>
                <a:lnTo>
                  <a:pt x="2482" y="5585"/>
                </a:lnTo>
                <a:lnTo>
                  <a:pt x="4344" y="5585"/>
                </a:lnTo>
                <a:lnTo>
                  <a:pt x="4344" y="4758"/>
                </a:lnTo>
                <a:lnTo>
                  <a:pt x="3724" y="4758"/>
                </a:lnTo>
                <a:lnTo>
                  <a:pt x="3724" y="3103"/>
                </a:lnTo>
                <a:lnTo>
                  <a:pt x="5585" y="3103"/>
                </a:lnTo>
                <a:lnTo>
                  <a:pt x="5585" y="4758"/>
                </a:lnTo>
                <a:lnTo>
                  <a:pt x="4965" y="4758"/>
                </a:lnTo>
                <a:lnTo>
                  <a:pt x="4965" y="5585"/>
                </a:lnTo>
                <a:lnTo>
                  <a:pt x="6827" y="5585"/>
                </a:lnTo>
                <a:lnTo>
                  <a:pt x="6827" y="4758"/>
                </a:lnTo>
                <a:lnTo>
                  <a:pt x="6206" y="4758"/>
                </a:lnTo>
                <a:close/>
              </a:path>
            </a:pathLst>
          </a:custGeom>
          <a:solidFill>
            <a:schemeClr val="accent1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8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iṩḻîḋé">
            <a:extLst>
              <a:ext uri="{FF2B5EF4-FFF2-40B4-BE49-F238E27FC236}">
                <a16:creationId xmlns:a16="http://schemas.microsoft.com/office/drawing/2014/main" id="{252ABB49-18CD-4337-B8AC-8364EFBB3619}"/>
              </a:ext>
            </a:extLst>
          </p:cNvPr>
          <p:cNvSpPr/>
          <p:nvPr/>
        </p:nvSpPr>
        <p:spPr>
          <a:xfrm>
            <a:off x="7901313" y="5229253"/>
            <a:ext cx="1319277" cy="388996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编辑内容</a:t>
            </a:r>
            <a:endParaRPr lang="id-ID" altLang="zh-CN" sz="1400" b="1" dirty="0">
              <a:solidFill>
                <a:schemeClr val="tx1"/>
              </a:solidFill>
            </a:endParaRPr>
          </a:p>
        </p:txBody>
      </p:sp>
      <p:sp>
        <p:nvSpPr>
          <p:cNvPr id="25" name="îṣliďé">
            <a:extLst>
              <a:ext uri="{FF2B5EF4-FFF2-40B4-BE49-F238E27FC236}">
                <a16:creationId xmlns:a16="http://schemas.microsoft.com/office/drawing/2014/main" id="{5C5801EB-2800-47BA-910C-3C2257637790}"/>
              </a:ext>
            </a:extLst>
          </p:cNvPr>
          <p:cNvSpPr/>
          <p:nvPr/>
        </p:nvSpPr>
        <p:spPr>
          <a:xfrm>
            <a:off x="9789290" y="4423814"/>
            <a:ext cx="727710" cy="727710"/>
          </a:xfrm>
          <a:prstGeom prst="ellipse">
            <a:avLst/>
          </a:prstGeom>
          <a:noFill/>
          <a:ln w="28575" cap="rnd">
            <a:solidFill>
              <a:srgbClr val="BC3649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ïṣlíḑe">
            <a:extLst>
              <a:ext uri="{FF2B5EF4-FFF2-40B4-BE49-F238E27FC236}">
                <a16:creationId xmlns:a16="http://schemas.microsoft.com/office/drawing/2014/main" id="{8B569339-5BC6-424A-A01D-77D46214B20E}"/>
              </a:ext>
            </a:extLst>
          </p:cNvPr>
          <p:cNvSpPr/>
          <p:nvPr/>
        </p:nvSpPr>
        <p:spPr>
          <a:xfrm>
            <a:off x="9966455" y="4635167"/>
            <a:ext cx="373380" cy="304999"/>
          </a:xfrm>
          <a:custGeom>
            <a:avLst/>
            <a:gdLst>
              <a:gd name="T0" fmla="*/ 6206 w 6827"/>
              <a:gd name="T1" fmla="*/ 4758 h 5585"/>
              <a:gd name="T2" fmla="*/ 6206 w 6827"/>
              <a:gd name="T3" fmla="*/ 2792 h 5585"/>
              <a:gd name="T4" fmla="*/ 5896 w 6827"/>
              <a:gd name="T5" fmla="*/ 2482 h 5585"/>
              <a:gd name="T6" fmla="*/ 3724 w 6827"/>
              <a:gd name="T7" fmla="*/ 2482 h 5585"/>
              <a:gd name="T8" fmla="*/ 3724 w 6827"/>
              <a:gd name="T9" fmla="*/ 827 h 5585"/>
              <a:gd name="T10" fmla="*/ 4344 w 6827"/>
              <a:gd name="T11" fmla="*/ 827 h 5585"/>
              <a:gd name="T12" fmla="*/ 4344 w 6827"/>
              <a:gd name="T13" fmla="*/ 0 h 5585"/>
              <a:gd name="T14" fmla="*/ 2482 w 6827"/>
              <a:gd name="T15" fmla="*/ 0 h 5585"/>
              <a:gd name="T16" fmla="*/ 2482 w 6827"/>
              <a:gd name="T17" fmla="*/ 827 h 5585"/>
              <a:gd name="T18" fmla="*/ 3103 w 6827"/>
              <a:gd name="T19" fmla="*/ 827 h 5585"/>
              <a:gd name="T20" fmla="*/ 3103 w 6827"/>
              <a:gd name="T21" fmla="*/ 2482 h 5585"/>
              <a:gd name="T22" fmla="*/ 931 w 6827"/>
              <a:gd name="T23" fmla="*/ 2482 h 5585"/>
              <a:gd name="T24" fmla="*/ 621 w 6827"/>
              <a:gd name="T25" fmla="*/ 2792 h 5585"/>
              <a:gd name="T26" fmla="*/ 621 w 6827"/>
              <a:gd name="T27" fmla="*/ 4758 h 5585"/>
              <a:gd name="T28" fmla="*/ 0 w 6827"/>
              <a:gd name="T29" fmla="*/ 4758 h 5585"/>
              <a:gd name="T30" fmla="*/ 0 w 6827"/>
              <a:gd name="T31" fmla="*/ 5585 h 5585"/>
              <a:gd name="T32" fmla="*/ 1862 w 6827"/>
              <a:gd name="T33" fmla="*/ 5585 h 5585"/>
              <a:gd name="T34" fmla="*/ 1862 w 6827"/>
              <a:gd name="T35" fmla="*/ 4758 h 5585"/>
              <a:gd name="T36" fmla="*/ 1241 w 6827"/>
              <a:gd name="T37" fmla="*/ 4758 h 5585"/>
              <a:gd name="T38" fmla="*/ 1241 w 6827"/>
              <a:gd name="T39" fmla="*/ 3103 h 5585"/>
              <a:gd name="T40" fmla="*/ 3103 w 6827"/>
              <a:gd name="T41" fmla="*/ 3103 h 5585"/>
              <a:gd name="T42" fmla="*/ 3103 w 6827"/>
              <a:gd name="T43" fmla="*/ 4758 h 5585"/>
              <a:gd name="T44" fmla="*/ 2482 w 6827"/>
              <a:gd name="T45" fmla="*/ 4758 h 5585"/>
              <a:gd name="T46" fmla="*/ 2482 w 6827"/>
              <a:gd name="T47" fmla="*/ 5585 h 5585"/>
              <a:gd name="T48" fmla="*/ 4344 w 6827"/>
              <a:gd name="T49" fmla="*/ 5585 h 5585"/>
              <a:gd name="T50" fmla="*/ 4344 w 6827"/>
              <a:gd name="T51" fmla="*/ 4758 h 5585"/>
              <a:gd name="T52" fmla="*/ 3724 w 6827"/>
              <a:gd name="T53" fmla="*/ 4758 h 5585"/>
              <a:gd name="T54" fmla="*/ 3724 w 6827"/>
              <a:gd name="T55" fmla="*/ 3103 h 5585"/>
              <a:gd name="T56" fmla="*/ 5585 w 6827"/>
              <a:gd name="T57" fmla="*/ 3103 h 5585"/>
              <a:gd name="T58" fmla="*/ 5585 w 6827"/>
              <a:gd name="T59" fmla="*/ 4758 h 5585"/>
              <a:gd name="T60" fmla="*/ 4965 w 6827"/>
              <a:gd name="T61" fmla="*/ 4758 h 5585"/>
              <a:gd name="T62" fmla="*/ 4965 w 6827"/>
              <a:gd name="T63" fmla="*/ 5585 h 5585"/>
              <a:gd name="T64" fmla="*/ 6827 w 6827"/>
              <a:gd name="T65" fmla="*/ 5585 h 5585"/>
              <a:gd name="T66" fmla="*/ 6827 w 6827"/>
              <a:gd name="T67" fmla="*/ 4758 h 5585"/>
              <a:gd name="T68" fmla="*/ 6206 w 6827"/>
              <a:gd name="T69" fmla="*/ 4758 h 5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27" h="5585">
                <a:moveTo>
                  <a:pt x="6206" y="4758"/>
                </a:moveTo>
                <a:lnTo>
                  <a:pt x="6206" y="2792"/>
                </a:lnTo>
                <a:cubicBezTo>
                  <a:pt x="6206" y="2621"/>
                  <a:pt x="6067" y="2482"/>
                  <a:pt x="5896" y="2482"/>
                </a:cubicBezTo>
                <a:lnTo>
                  <a:pt x="3724" y="2482"/>
                </a:lnTo>
                <a:lnTo>
                  <a:pt x="3724" y="827"/>
                </a:lnTo>
                <a:lnTo>
                  <a:pt x="4344" y="827"/>
                </a:lnTo>
                <a:lnTo>
                  <a:pt x="4344" y="0"/>
                </a:lnTo>
                <a:lnTo>
                  <a:pt x="2482" y="0"/>
                </a:lnTo>
                <a:lnTo>
                  <a:pt x="2482" y="827"/>
                </a:lnTo>
                <a:lnTo>
                  <a:pt x="3103" y="827"/>
                </a:lnTo>
                <a:lnTo>
                  <a:pt x="3103" y="2482"/>
                </a:lnTo>
                <a:lnTo>
                  <a:pt x="931" y="2482"/>
                </a:lnTo>
                <a:cubicBezTo>
                  <a:pt x="760" y="2482"/>
                  <a:pt x="621" y="2621"/>
                  <a:pt x="621" y="2792"/>
                </a:cubicBezTo>
                <a:lnTo>
                  <a:pt x="621" y="4758"/>
                </a:lnTo>
                <a:lnTo>
                  <a:pt x="0" y="4758"/>
                </a:lnTo>
                <a:lnTo>
                  <a:pt x="0" y="5585"/>
                </a:lnTo>
                <a:lnTo>
                  <a:pt x="1862" y="5585"/>
                </a:lnTo>
                <a:lnTo>
                  <a:pt x="1862" y="4758"/>
                </a:lnTo>
                <a:lnTo>
                  <a:pt x="1241" y="4758"/>
                </a:lnTo>
                <a:lnTo>
                  <a:pt x="1241" y="3103"/>
                </a:lnTo>
                <a:lnTo>
                  <a:pt x="3103" y="3103"/>
                </a:lnTo>
                <a:lnTo>
                  <a:pt x="3103" y="4758"/>
                </a:lnTo>
                <a:lnTo>
                  <a:pt x="2482" y="4758"/>
                </a:lnTo>
                <a:lnTo>
                  <a:pt x="2482" y="5585"/>
                </a:lnTo>
                <a:lnTo>
                  <a:pt x="4344" y="5585"/>
                </a:lnTo>
                <a:lnTo>
                  <a:pt x="4344" y="4758"/>
                </a:lnTo>
                <a:lnTo>
                  <a:pt x="3724" y="4758"/>
                </a:lnTo>
                <a:lnTo>
                  <a:pt x="3724" y="3103"/>
                </a:lnTo>
                <a:lnTo>
                  <a:pt x="5585" y="3103"/>
                </a:lnTo>
                <a:lnTo>
                  <a:pt x="5585" y="4758"/>
                </a:lnTo>
                <a:lnTo>
                  <a:pt x="4965" y="4758"/>
                </a:lnTo>
                <a:lnTo>
                  <a:pt x="4965" y="5585"/>
                </a:lnTo>
                <a:lnTo>
                  <a:pt x="6827" y="5585"/>
                </a:lnTo>
                <a:lnTo>
                  <a:pt x="6827" y="4758"/>
                </a:lnTo>
                <a:lnTo>
                  <a:pt x="6206" y="4758"/>
                </a:lnTo>
                <a:close/>
              </a:path>
            </a:pathLst>
          </a:custGeom>
          <a:solidFill>
            <a:schemeClr val="accent1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8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îṧlídê">
            <a:extLst>
              <a:ext uri="{FF2B5EF4-FFF2-40B4-BE49-F238E27FC236}">
                <a16:creationId xmlns:a16="http://schemas.microsoft.com/office/drawing/2014/main" id="{010D1E9F-D02D-45D8-B4D2-B08E3755693F}"/>
              </a:ext>
            </a:extLst>
          </p:cNvPr>
          <p:cNvSpPr/>
          <p:nvPr/>
        </p:nvSpPr>
        <p:spPr>
          <a:xfrm>
            <a:off x="9493507" y="5229253"/>
            <a:ext cx="1319277" cy="388996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编辑内容</a:t>
            </a:r>
            <a:endParaRPr lang="id-ID" altLang="zh-CN" sz="1400" b="1" dirty="0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1CCEF7-7BD3-4749-BC40-D4AB5F99FF29}"/>
              </a:ext>
            </a:extLst>
          </p:cNvPr>
          <p:cNvSpPr txBox="1"/>
          <p:nvPr/>
        </p:nvSpPr>
        <p:spPr>
          <a:xfrm>
            <a:off x="6309119" y="1446757"/>
            <a:ext cx="4729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请在此处输入副标题</a:t>
            </a:r>
            <a:endParaRPr lang="en-US" sz="3200" b="1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0604FD0-1EC9-4172-82E7-221D6B96A71D}"/>
              </a:ext>
            </a:extLst>
          </p:cNvPr>
          <p:cNvSpPr/>
          <p:nvPr/>
        </p:nvSpPr>
        <p:spPr>
          <a:xfrm>
            <a:off x="6309118" y="2242885"/>
            <a:ext cx="4503665" cy="170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</a:rPr>
              <a:t>左侧图片可删除进行替换，文本框可以输入图片介绍，文字结论等内容；左侧图片可删除进行替换，文本框可以输入图片介绍，文字结论等内容；下面图标换数字；</a:t>
            </a:r>
            <a:endParaRPr 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898E40A-1AD6-42D1-B4BE-DE5153F3DE29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1.10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图文结合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7537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FD9E042B-2789-4054-8B00-98299309D20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4" b="3284"/>
          <a:stretch/>
        </p:blipFill>
        <p:spPr>
          <a:xfrm>
            <a:off x="4296000" y="1832200"/>
            <a:ext cx="3600000" cy="360000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AC0908-B7AC-4FF6-9E73-72CC8BD13201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1.11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图文结合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" name="íśḻíḑe">
            <a:extLst>
              <a:ext uri="{FF2B5EF4-FFF2-40B4-BE49-F238E27FC236}">
                <a16:creationId xmlns:a16="http://schemas.microsoft.com/office/drawing/2014/main" id="{90A4B226-1D1B-4F10-A5EF-6934DF572951}"/>
              </a:ext>
            </a:extLst>
          </p:cNvPr>
          <p:cNvGrpSpPr/>
          <p:nvPr/>
        </p:nvGrpSpPr>
        <p:grpSpPr>
          <a:xfrm>
            <a:off x="2095894" y="2466809"/>
            <a:ext cx="457142" cy="457140"/>
            <a:chOff x="1711594" y="2493391"/>
            <a:chExt cx="506338" cy="506336"/>
          </a:xfrm>
        </p:grpSpPr>
        <p:sp>
          <p:nvSpPr>
            <p:cNvPr id="7" name="íṣľidê">
              <a:extLst>
                <a:ext uri="{FF2B5EF4-FFF2-40B4-BE49-F238E27FC236}">
                  <a16:creationId xmlns:a16="http://schemas.microsoft.com/office/drawing/2014/main" id="{AE621E77-0F6B-48DC-899C-BFD500515CCE}"/>
                </a:ext>
              </a:extLst>
            </p:cNvPr>
            <p:cNvSpPr/>
            <p:nvPr/>
          </p:nvSpPr>
          <p:spPr bwMode="auto">
            <a:xfrm>
              <a:off x="1711594" y="2493391"/>
              <a:ext cx="506338" cy="50633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ṧḻîḍè">
              <a:extLst>
                <a:ext uri="{FF2B5EF4-FFF2-40B4-BE49-F238E27FC236}">
                  <a16:creationId xmlns:a16="http://schemas.microsoft.com/office/drawing/2014/main" id="{C3BB5749-4BAB-446E-997A-9FC24237AFD4}"/>
                </a:ext>
              </a:extLst>
            </p:cNvPr>
            <p:cNvSpPr/>
            <p:nvPr/>
          </p:nvSpPr>
          <p:spPr bwMode="auto">
            <a:xfrm>
              <a:off x="1833727" y="2641568"/>
              <a:ext cx="262071" cy="237512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99F92CD-A443-456A-B32F-B0B2799509CD}"/>
              </a:ext>
            </a:extLst>
          </p:cNvPr>
          <p:cNvSpPr/>
          <p:nvPr/>
        </p:nvSpPr>
        <p:spPr>
          <a:xfrm>
            <a:off x="1655051" y="30117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/>
              <a:t>输入副标题</a:t>
            </a:r>
            <a:endParaRPr lang="id-ID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5A698B-1977-4CDA-8D1A-037367966461}"/>
              </a:ext>
            </a:extLst>
          </p:cNvPr>
          <p:cNvSpPr/>
          <p:nvPr/>
        </p:nvSpPr>
        <p:spPr>
          <a:xfrm>
            <a:off x="607658" y="3535331"/>
            <a:ext cx="3433615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+mj-ea"/>
              </a:rPr>
              <a:t>图片可删除进行替换，文本框可以输入图片介绍，文字结论等内容；图标可以用数字替换；</a:t>
            </a:r>
            <a:endParaRPr lang="en-US" dirty="0"/>
          </a:p>
        </p:txBody>
      </p:sp>
      <p:grpSp>
        <p:nvGrpSpPr>
          <p:cNvPr id="11" name="íśḻíḑe">
            <a:extLst>
              <a:ext uri="{FF2B5EF4-FFF2-40B4-BE49-F238E27FC236}">
                <a16:creationId xmlns:a16="http://schemas.microsoft.com/office/drawing/2014/main" id="{84C42CF6-D4BD-4F24-9EDD-41908E0AFEAD}"/>
              </a:ext>
            </a:extLst>
          </p:cNvPr>
          <p:cNvGrpSpPr/>
          <p:nvPr/>
        </p:nvGrpSpPr>
        <p:grpSpPr>
          <a:xfrm>
            <a:off x="9638963" y="2466809"/>
            <a:ext cx="457142" cy="457140"/>
            <a:chOff x="1711594" y="2493391"/>
            <a:chExt cx="506338" cy="506336"/>
          </a:xfrm>
        </p:grpSpPr>
        <p:sp>
          <p:nvSpPr>
            <p:cNvPr id="12" name="íṣľidê">
              <a:extLst>
                <a:ext uri="{FF2B5EF4-FFF2-40B4-BE49-F238E27FC236}">
                  <a16:creationId xmlns:a16="http://schemas.microsoft.com/office/drawing/2014/main" id="{15D44481-764E-4E6C-87DE-47F310C3E85C}"/>
                </a:ext>
              </a:extLst>
            </p:cNvPr>
            <p:cNvSpPr/>
            <p:nvPr/>
          </p:nvSpPr>
          <p:spPr bwMode="auto">
            <a:xfrm>
              <a:off x="1711594" y="2493391"/>
              <a:ext cx="506338" cy="50633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ṧḻîḍè">
              <a:extLst>
                <a:ext uri="{FF2B5EF4-FFF2-40B4-BE49-F238E27FC236}">
                  <a16:creationId xmlns:a16="http://schemas.microsoft.com/office/drawing/2014/main" id="{C2B8FBCE-BE6E-4F67-8A03-EA533F44E424}"/>
                </a:ext>
              </a:extLst>
            </p:cNvPr>
            <p:cNvSpPr/>
            <p:nvPr/>
          </p:nvSpPr>
          <p:spPr bwMode="auto">
            <a:xfrm>
              <a:off x="1833727" y="2641568"/>
              <a:ext cx="262071" cy="237512"/>
            </a:xfrm>
            <a:custGeom>
              <a:avLst/>
              <a:gdLst>
                <a:gd name="connsiteX0" fmla="*/ 496512 w 622984"/>
                <a:gd name="connsiteY0" fmla="*/ 492841 h 564606"/>
                <a:gd name="connsiteX1" fmla="*/ 473955 w 622984"/>
                <a:gd name="connsiteY1" fmla="*/ 515853 h 564606"/>
                <a:gd name="connsiteX2" fmla="*/ 496512 w 622984"/>
                <a:gd name="connsiteY2" fmla="*/ 535354 h 564606"/>
                <a:gd name="connsiteX3" fmla="*/ 519457 w 622984"/>
                <a:gd name="connsiteY3" fmla="*/ 515853 h 564606"/>
                <a:gd name="connsiteX4" fmla="*/ 496512 w 622984"/>
                <a:gd name="connsiteY4" fmla="*/ 492841 h 564606"/>
                <a:gd name="connsiteX5" fmla="*/ 249694 w 622984"/>
                <a:gd name="connsiteY5" fmla="*/ 352049 h 564606"/>
                <a:gd name="connsiteX6" fmla="*/ 272741 w 622984"/>
                <a:gd name="connsiteY6" fmla="*/ 374570 h 564606"/>
                <a:gd name="connsiteX7" fmla="*/ 171569 w 622984"/>
                <a:gd name="connsiteY7" fmla="*/ 475137 h 564606"/>
                <a:gd name="connsiteX8" fmla="*/ 177819 w 622984"/>
                <a:gd name="connsiteY8" fmla="*/ 481738 h 564606"/>
                <a:gd name="connsiteX9" fmla="*/ 155163 w 622984"/>
                <a:gd name="connsiteY9" fmla="*/ 510860 h 564606"/>
                <a:gd name="connsiteX10" fmla="*/ 73522 w 622984"/>
                <a:gd name="connsiteY10" fmla="*/ 562891 h 564606"/>
                <a:gd name="connsiteX11" fmla="*/ 60241 w 622984"/>
                <a:gd name="connsiteY11" fmla="*/ 550077 h 564606"/>
                <a:gd name="connsiteX12" fmla="*/ 112585 w 622984"/>
                <a:gd name="connsiteY12" fmla="*/ 468925 h 564606"/>
                <a:gd name="connsiteX13" fmla="*/ 141882 w 622984"/>
                <a:gd name="connsiteY13" fmla="*/ 446015 h 564606"/>
                <a:gd name="connsiteX14" fmla="*/ 148522 w 622984"/>
                <a:gd name="connsiteY14" fmla="*/ 452616 h 564606"/>
                <a:gd name="connsiteX15" fmla="*/ 122234 w 622984"/>
                <a:gd name="connsiteY15" fmla="*/ 15041 h 564606"/>
                <a:gd name="connsiteX16" fmla="*/ 210667 w 622984"/>
                <a:gd name="connsiteY16" fmla="*/ 52502 h 564606"/>
                <a:gd name="connsiteX17" fmla="*/ 242946 w 622984"/>
                <a:gd name="connsiteY17" fmla="*/ 173410 h 564606"/>
                <a:gd name="connsiteX18" fmla="*/ 532291 w 622984"/>
                <a:gd name="connsiteY18" fmla="*/ 463589 h 564606"/>
                <a:gd name="connsiteX19" fmla="*/ 532291 w 622984"/>
                <a:gd name="connsiteY19" fmla="*/ 545105 h 564606"/>
                <a:gd name="connsiteX20" fmla="*/ 493400 w 622984"/>
                <a:gd name="connsiteY20" fmla="*/ 564606 h 564606"/>
                <a:gd name="connsiteX21" fmla="*/ 451010 w 622984"/>
                <a:gd name="connsiteY21" fmla="*/ 545105 h 564606"/>
                <a:gd name="connsiteX22" fmla="*/ 161665 w 622984"/>
                <a:gd name="connsiteY22" fmla="*/ 258046 h 564606"/>
                <a:gd name="connsiteX23" fmla="*/ 34882 w 622984"/>
                <a:gd name="connsiteY23" fmla="*/ 225674 h 564606"/>
                <a:gd name="connsiteX24" fmla="*/ 5715 w 622984"/>
                <a:gd name="connsiteY24" fmla="*/ 104766 h 564606"/>
                <a:gd name="connsiteX25" fmla="*/ 74162 w 622984"/>
                <a:gd name="connsiteY25" fmla="*/ 176530 h 564606"/>
                <a:gd name="connsiteX26" fmla="*/ 142220 w 622984"/>
                <a:gd name="connsiteY26" fmla="*/ 157029 h 564606"/>
                <a:gd name="connsiteX27" fmla="*/ 161665 w 622984"/>
                <a:gd name="connsiteY27" fmla="*/ 88385 h 564606"/>
                <a:gd name="connsiteX28" fmla="*/ 90107 w 622984"/>
                <a:gd name="connsiteY28" fmla="*/ 20130 h 564606"/>
                <a:gd name="connsiteX29" fmla="*/ 122234 w 622984"/>
                <a:gd name="connsiteY29" fmla="*/ 15041 h 564606"/>
                <a:gd name="connsiteX30" fmla="*/ 531841 w 622984"/>
                <a:gd name="connsiteY30" fmla="*/ 0 h 564606"/>
                <a:gd name="connsiteX31" fmla="*/ 622984 w 622984"/>
                <a:gd name="connsiteY31" fmla="*/ 87684 h 564606"/>
                <a:gd name="connsiteX32" fmla="*/ 463289 w 622984"/>
                <a:gd name="connsiteY32" fmla="*/ 247465 h 564606"/>
                <a:gd name="connsiteX33" fmla="*/ 424339 w 622984"/>
                <a:gd name="connsiteY33" fmla="*/ 257207 h 564606"/>
                <a:gd name="connsiteX34" fmla="*/ 362409 w 622984"/>
                <a:gd name="connsiteY34" fmla="*/ 198751 h 564606"/>
                <a:gd name="connsiteX35" fmla="*/ 375263 w 622984"/>
                <a:gd name="connsiteY35" fmla="*/ 159391 h 564606"/>
                <a:gd name="connsiteX36" fmla="*/ 531841 w 622984"/>
                <a:gd name="connsiteY36" fmla="*/ 0 h 56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22984" h="564606">
                  <a:moveTo>
                    <a:pt x="496512" y="492841"/>
                  </a:moveTo>
                  <a:cubicBezTo>
                    <a:pt x="483678" y="492841"/>
                    <a:pt x="473955" y="502592"/>
                    <a:pt x="473955" y="515853"/>
                  </a:cubicBezTo>
                  <a:cubicBezTo>
                    <a:pt x="473955" y="525604"/>
                    <a:pt x="483678" y="535354"/>
                    <a:pt x="496512" y="535354"/>
                  </a:cubicBezTo>
                  <a:cubicBezTo>
                    <a:pt x="509734" y="535354"/>
                    <a:pt x="519457" y="525604"/>
                    <a:pt x="519457" y="515853"/>
                  </a:cubicBezTo>
                  <a:cubicBezTo>
                    <a:pt x="519457" y="502592"/>
                    <a:pt x="509734" y="492841"/>
                    <a:pt x="496512" y="492841"/>
                  </a:cubicBezTo>
                  <a:close/>
                  <a:moveTo>
                    <a:pt x="249694" y="352049"/>
                  </a:moveTo>
                  <a:lnTo>
                    <a:pt x="272741" y="374570"/>
                  </a:lnTo>
                  <a:lnTo>
                    <a:pt x="171569" y="475137"/>
                  </a:lnTo>
                  <a:lnTo>
                    <a:pt x="177819" y="481738"/>
                  </a:lnTo>
                  <a:lnTo>
                    <a:pt x="155163" y="510860"/>
                  </a:lnTo>
                  <a:lnTo>
                    <a:pt x="73522" y="562891"/>
                  </a:lnTo>
                  <a:lnTo>
                    <a:pt x="60241" y="550077"/>
                  </a:lnTo>
                  <a:lnTo>
                    <a:pt x="112585" y="468925"/>
                  </a:lnTo>
                  <a:lnTo>
                    <a:pt x="141882" y="446015"/>
                  </a:lnTo>
                  <a:lnTo>
                    <a:pt x="148522" y="452616"/>
                  </a:lnTo>
                  <a:close/>
                  <a:moveTo>
                    <a:pt x="122234" y="15041"/>
                  </a:moveTo>
                  <a:cubicBezTo>
                    <a:pt x="154446" y="14694"/>
                    <a:pt x="186166" y="28223"/>
                    <a:pt x="210667" y="52502"/>
                  </a:cubicBezTo>
                  <a:cubicBezTo>
                    <a:pt x="242946" y="85264"/>
                    <a:pt x="256169" y="130897"/>
                    <a:pt x="242946" y="173410"/>
                  </a:cubicBezTo>
                  <a:lnTo>
                    <a:pt x="532291" y="463589"/>
                  </a:lnTo>
                  <a:cubicBezTo>
                    <a:pt x="555236" y="486211"/>
                    <a:pt x="555236" y="522093"/>
                    <a:pt x="532291" y="545105"/>
                  </a:cubicBezTo>
                  <a:cubicBezTo>
                    <a:pt x="522568" y="557976"/>
                    <a:pt x="506234" y="564606"/>
                    <a:pt x="493400" y="564606"/>
                  </a:cubicBezTo>
                  <a:cubicBezTo>
                    <a:pt x="477066" y="564606"/>
                    <a:pt x="460733" y="557976"/>
                    <a:pt x="451010" y="545105"/>
                  </a:cubicBezTo>
                  <a:cubicBezTo>
                    <a:pt x="451010" y="545105"/>
                    <a:pt x="451010" y="545105"/>
                    <a:pt x="161665" y="258046"/>
                  </a:cubicBezTo>
                  <a:cubicBezTo>
                    <a:pt x="119275" y="270917"/>
                    <a:pt x="70662" y="261556"/>
                    <a:pt x="34882" y="225674"/>
                  </a:cubicBezTo>
                  <a:cubicBezTo>
                    <a:pt x="2215" y="192911"/>
                    <a:pt x="-7508" y="147278"/>
                    <a:pt x="5715" y="104766"/>
                  </a:cubicBezTo>
                  <a:cubicBezTo>
                    <a:pt x="5715" y="104766"/>
                    <a:pt x="5715" y="104766"/>
                    <a:pt x="74162" y="176530"/>
                  </a:cubicBezTo>
                  <a:cubicBezTo>
                    <a:pt x="74162" y="176530"/>
                    <a:pt x="74162" y="176530"/>
                    <a:pt x="142220" y="157029"/>
                  </a:cubicBezTo>
                  <a:cubicBezTo>
                    <a:pt x="142220" y="157029"/>
                    <a:pt x="142220" y="157029"/>
                    <a:pt x="161665" y="88385"/>
                  </a:cubicBezTo>
                  <a:cubicBezTo>
                    <a:pt x="161665" y="88385"/>
                    <a:pt x="161665" y="88385"/>
                    <a:pt x="90107" y="20130"/>
                  </a:cubicBezTo>
                  <a:cubicBezTo>
                    <a:pt x="100704" y="16815"/>
                    <a:pt x="111497" y="15157"/>
                    <a:pt x="122234" y="15041"/>
                  </a:cubicBezTo>
                  <a:close/>
                  <a:moveTo>
                    <a:pt x="531841" y="0"/>
                  </a:moveTo>
                  <a:cubicBezTo>
                    <a:pt x="531841" y="0"/>
                    <a:pt x="531841" y="0"/>
                    <a:pt x="622984" y="87684"/>
                  </a:cubicBezTo>
                  <a:cubicBezTo>
                    <a:pt x="622984" y="87684"/>
                    <a:pt x="622984" y="87684"/>
                    <a:pt x="463289" y="247465"/>
                  </a:cubicBezTo>
                  <a:cubicBezTo>
                    <a:pt x="450436" y="247465"/>
                    <a:pt x="434077" y="250582"/>
                    <a:pt x="424339" y="257207"/>
                  </a:cubicBezTo>
                  <a:lnTo>
                    <a:pt x="362409" y="198751"/>
                  </a:lnTo>
                  <a:cubicBezTo>
                    <a:pt x="372147" y="189009"/>
                    <a:pt x="375263" y="172641"/>
                    <a:pt x="375263" y="159391"/>
                  </a:cubicBezTo>
                  <a:cubicBezTo>
                    <a:pt x="375263" y="159391"/>
                    <a:pt x="375263" y="159391"/>
                    <a:pt x="531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CF0FF37-1AB4-4D17-925D-CFAF299C497B}"/>
              </a:ext>
            </a:extLst>
          </p:cNvPr>
          <p:cNvSpPr/>
          <p:nvPr/>
        </p:nvSpPr>
        <p:spPr>
          <a:xfrm>
            <a:off x="9198120" y="30117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/>
              <a:t>输入副标题</a:t>
            </a:r>
            <a:endParaRPr lang="id-ID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12F0401-6F37-4ED1-AC59-0AEAA8906DBF}"/>
              </a:ext>
            </a:extLst>
          </p:cNvPr>
          <p:cNvSpPr/>
          <p:nvPr/>
        </p:nvSpPr>
        <p:spPr>
          <a:xfrm>
            <a:off x="8150727" y="3535331"/>
            <a:ext cx="3433615" cy="128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+mj-ea"/>
              </a:rPr>
              <a:t>图片可删除进行替换，文本框可以输入图片介绍，文字结论等内容；图标可以用数字替换；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38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9668C0-0C53-46ED-84F0-B1C5581865B8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2.1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名言引用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78EA7E-3795-4E5E-9030-2D85610764D6}"/>
              </a:ext>
            </a:extLst>
          </p:cNvPr>
          <p:cNvSpPr/>
          <p:nvPr/>
        </p:nvSpPr>
        <p:spPr>
          <a:xfrm>
            <a:off x="1320800" y="2280643"/>
            <a:ext cx="9144000" cy="295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我们常常听到人们各种各样的梦想，每一个梦想听起来都很美好，但在现实中，我们却很少见到真正坚韧不拔、全力以赴去实现梦想的人。人们热衷于谈论梦想，把它当作一句口头禅，一种对日复一日、枯燥贫乏生活的安慰。很多人带着梦想活了一辈子，却从来没有认真地去尝试实现梦想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只有人类能够去梦想，并把梦想变成现实。没有梦想就没有精彩的生活，梦想是人们对未来的向往。它意味着还没有体会过的生活，意味着无穷的可能性，意味着意想不到的惊喜，意味着对自己的信心。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2D3F05-2EEF-4919-BDF9-30A4DB636BAE}"/>
              </a:ext>
            </a:extLst>
          </p:cNvPr>
          <p:cNvSpPr/>
          <p:nvPr/>
        </p:nvSpPr>
        <p:spPr>
          <a:xfrm>
            <a:off x="1320800" y="152074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梦想需要行动</a:t>
            </a:r>
            <a:endParaRPr 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6496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83BD9A6-B3F7-4F92-8198-B2089ACA6425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2.2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名言引用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6B9CC3-DB8A-4B90-9D3E-2C165DA44B2D}"/>
              </a:ext>
            </a:extLst>
          </p:cNvPr>
          <p:cNvSpPr/>
          <p:nvPr/>
        </p:nvSpPr>
        <p:spPr>
          <a:xfrm>
            <a:off x="1212916" y="2026693"/>
            <a:ext cx="9766169" cy="280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暖国的雨，向来没有变过冰冷的坚硬的灿烂的雪花。博识的人们觉得他单调，他自己也以为不幸否耶？江南的雪，可是滋润美艳之至了；那是还在隐约着的青春的消息，是极壮健的处子的皮肤。雪野中有血红的宝珠山茶，白中隐青的单瓣梅花，深黄的磬口的蜡梅花；雪下面还有冷绿的杂草。蝴蝶确乎没有；蜜蜂是否来采山茶花和梅花的蜜，我可记不真切了。但我的眼前仿佛看见冬花开在雪野中，有许多蜜蜂们忙碌地飞着，也听得他们嗡嗡地闹着。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908CF8F-0AE3-48E7-809E-1ADB151633A4}"/>
              </a:ext>
            </a:extLst>
          </p:cNvPr>
          <p:cNvSpPr/>
          <p:nvPr/>
        </p:nvSpPr>
        <p:spPr>
          <a:xfrm>
            <a:off x="8476756" y="4964979"/>
            <a:ext cx="2502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latin typeface="+mn-ea"/>
              </a:rPr>
              <a:t>—— </a:t>
            </a:r>
            <a:r>
              <a:rPr lang="zh-CN" altLang="en-US" sz="2000" dirty="0">
                <a:latin typeface="+mn-ea"/>
              </a:rPr>
              <a:t>鲁迅 </a:t>
            </a:r>
            <a:r>
              <a:rPr lang="en-US" altLang="zh-CN" sz="2000" dirty="0">
                <a:latin typeface="+mn-ea"/>
              </a:rPr>
              <a:t>《</a:t>
            </a:r>
            <a:r>
              <a:rPr lang="zh-CN" altLang="en-US" sz="2000" dirty="0">
                <a:latin typeface="+mn-ea"/>
              </a:rPr>
              <a:t>雪</a:t>
            </a:r>
            <a:r>
              <a:rPr lang="en-US" altLang="zh-CN" sz="2000" dirty="0">
                <a:latin typeface="+mn-ea"/>
              </a:rPr>
              <a:t>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62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íśľíďe">
            <a:extLst>
              <a:ext uri="{FF2B5EF4-FFF2-40B4-BE49-F238E27FC236}">
                <a16:creationId xmlns:a16="http://schemas.microsoft.com/office/drawing/2014/main" id="{262CD1E3-604B-42F1-B008-7DF45A868091}"/>
              </a:ext>
            </a:extLst>
          </p:cNvPr>
          <p:cNvGrpSpPr/>
          <p:nvPr/>
        </p:nvGrpSpPr>
        <p:grpSpPr>
          <a:xfrm>
            <a:off x="8271720" y="2048808"/>
            <a:ext cx="2480496" cy="3486870"/>
            <a:chOff x="8804275" y="1203960"/>
            <a:chExt cx="2696845" cy="4450715"/>
          </a:xfrm>
        </p:grpSpPr>
        <p:sp>
          <p:nvSpPr>
            <p:cNvPr id="56" name="îṧļiḑé">
              <a:extLst>
                <a:ext uri="{FF2B5EF4-FFF2-40B4-BE49-F238E27FC236}">
                  <a16:creationId xmlns:a16="http://schemas.microsoft.com/office/drawing/2014/main" id="{E1819343-D13E-4830-A4C4-DE4439C31769}"/>
                </a:ext>
              </a:extLst>
            </p:cNvPr>
            <p:cNvSpPr/>
            <p:nvPr/>
          </p:nvSpPr>
          <p:spPr bwMode="auto">
            <a:xfrm>
              <a:off x="8804910" y="1625600"/>
              <a:ext cx="2696210" cy="735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文字介绍，细节描述等</a:t>
              </a:r>
              <a:r>
                <a:rPr lang="en-US" altLang="zh-CN" sz="1100" dirty="0"/>
                <a:t>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57" name="îSḷîdè">
              <a:extLst>
                <a:ext uri="{FF2B5EF4-FFF2-40B4-BE49-F238E27FC236}">
                  <a16:creationId xmlns:a16="http://schemas.microsoft.com/office/drawing/2014/main" id="{8FA8A75B-B7B7-4E9E-9B9B-B1851D91E22A}"/>
                </a:ext>
              </a:extLst>
            </p:cNvPr>
            <p:cNvSpPr txBox="1"/>
            <p:nvPr/>
          </p:nvSpPr>
          <p:spPr bwMode="auto">
            <a:xfrm>
              <a:off x="8804275" y="1203960"/>
              <a:ext cx="2678430" cy="421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b="1" dirty="0"/>
                <a:t>关键词</a:t>
              </a:r>
            </a:p>
          </p:txBody>
        </p:sp>
        <p:sp>
          <p:nvSpPr>
            <p:cNvPr id="58" name="iŝlïdè">
              <a:extLst>
                <a:ext uri="{FF2B5EF4-FFF2-40B4-BE49-F238E27FC236}">
                  <a16:creationId xmlns:a16="http://schemas.microsoft.com/office/drawing/2014/main" id="{C5CC8BA5-89A0-4818-8516-90FEA1BE5703}"/>
                </a:ext>
              </a:extLst>
            </p:cNvPr>
            <p:cNvSpPr/>
            <p:nvPr/>
          </p:nvSpPr>
          <p:spPr bwMode="auto">
            <a:xfrm>
              <a:off x="8804910" y="3266440"/>
              <a:ext cx="2620645" cy="735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文字介绍，细节描述等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59" name="îṩľïḍe">
              <a:extLst>
                <a:ext uri="{FF2B5EF4-FFF2-40B4-BE49-F238E27FC236}">
                  <a16:creationId xmlns:a16="http://schemas.microsoft.com/office/drawing/2014/main" id="{F5555F26-DE7E-44B3-B0D8-552EDC1BAAD3}"/>
                </a:ext>
              </a:extLst>
            </p:cNvPr>
            <p:cNvSpPr txBox="1"/>
            <p:nvPr/>
          </p:nvSpPr>
          <p:spPr bwMode="auto">
            <a:xfrm>
              <a:off x="8804275" y="2844800"/>
              <a:ext cx="2678430" cy="421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b="1" dirty="0"/>
                <a:t>关键词</a:t>
              </a:r>
              <a:endParaRPr lang="en-US" altLang="zh-CN" b="1" dirty="0"/>
            </a:p>
          </p:txBody>
        </p:sp>
        <p:sp>
          <p:nvSpPr>
            <p:cNvPr id="60" name="íŝlîḑé">
              <a:extLst>
                <a:ext uri="{FF2B5EF4-FFF2-40B4-BE49-F238E27FC236}">
                  <a16:creationId xmlns:a16="http://schemas.microsoft.com/office/drawing/2014/main" id="{90F6001E-C6B9-4423-9728-FFAC111E211D}"/>
                </a:ext>
              </a:extLst>
            </p:cNvPr>
            <p:cNvSpPr/>
            <p:nvPr/>
          </p:nvSpPr>
          <p:spPr bwMode="auto">
            <a:xfrm>
              <a:off x="8804910" y="4918710"/>
              <a:ext cx="2696210" cy="735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文字介绍，细节描述等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61" name="ísľiďè">
              <a:extLst>
                <a:ext uri="{FF2B5EF4-FFF2-40B4-BE49-F238E27FC236}">
                  <a16:creationId xmlns:a16="http://schemas.microsoft.com/office/drawing/2014/main" id="{AE4DC314-C037-4E85-9EA4-3687328B2F14}"/>
                </a:ext>
              </a:extLst>
            </p:cNvPr>
            <p:cNvSpPr txBox="1"/>
            <p:nvPr/>
          </p:nvSpPr>
          <p:spPr bwMode="auto">
            <a:xfrm>
              <a:off x="8804275" y="4497070"/>
              <a:ext cx="2678430" cy="421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b="1" dirty="0"/>
                <a:t>关键词</a:t>
              </a:r>
              <a:endParaRPr lang="en-US" altLang="zh-CN" b="1" dirty="0"/>
            </a:p>
          </p:txBody>
        </p:sp>
      </p:grpSp>
      <p:grpSp>
        <p:nvGrpSpPr>
          <p:cNvPr id="38" name="ïṣ1íḓe">
            <a:extLst>
              <a:ext uri="{FF2B5EF4-FFF2-40B4-BE49-F238E27FC236}">
                <a16:creationId xmlns:a16="http://schemas.microsoft.com/office/drawing/2014/main" id="{6B1B225F-FA0D-4527-A46E-AE2D80924DB4}"/>
              </a:ext>
            </a:extLst>
          </p:cNvPr>
          <p:cNvGrpSpPr/>
          <p:nvPr/>
        </p:nvGrpSpPr>
        <p:grpSpPr>
          <a:xfrm>
            <a:off x="7673248" y="2197060"/>
            <a:ext cx="442739" cy="2906286"/>
            <a:chOff x="10399" y="1999"/>
            <a:chExt cx="933" cy="6119"/>
          </a:xfrm>
        </p:grpSpPr>
        <p:grpSp>
          <p:nvGrpSpPr>
            <p:cNvPr id="48" name="íşḷïďê">
              <a:extLst>
                <a:ext uri="{FF2B5EF4-FFF2-40B4-BE49-F238E27FC236}">
                  <a16:creationId xmlns:a16="http://schemas.microsoft.com/office/drawing/2014/main" id="{559638A3-057D-45D8-B9C9-05B1CE231E53}"/>
                </a:ext>
              </a:extLst>
            </p:cNvPr>
            <p:cNvGrpSpPr/>
            <p:nvPr/>
          </p:nvGrpSpPr>
          <p:grpSpPr>
            <a:xfrm>
              <a:off x="10399" y="1999"/>
              <a:ext cx="933" cy="933"/>
              <a:chOff x="10399" y="1999"/>
              <a:chExt cx="933" cy="933"/>
            </a:xfrm>
          </p:grpSpPr>
          <p:sp>
            <p:nvSpPr>
              <p:cNvPr id="54" name="íṧľíḋé">
                <a:extLst>
                  <a:ext uri="{FF2B5EF4-FFF2-40B4-BE49-F238E27FC236}">
                    <a16:creationId xmlns:a16="http://schemas.microsoft.com/office/drawing/2014/main" id="{2940FE5E-F2F6-439C-86E6-B071E677384D}"/>
                  </a:ext>
                </a:extLst>
              </p:cNvPr>
              <p:cNvSpPr/>
              <p:nvPr/>
            </p:nvSpPr>
            <p:spPr bwMode="auto">
              <a:xfrm>
                <a:off x="10399" y="1999"/>
                <a:ext cx="933" cy="9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" name="iṩľîďê">
                <a:extLst>
                  <a:ext uri="{FF2B5EF4-FFF2-40B4-BE49-F238E27FC236}">
                    <a16:creationId xmlns:a16="http://schemas.microsoft.com/office/drawing/2014/main" id="{786968B7-4D23-42F3-87C3-C341B4684920}"/>
                  </a:ext>
                </a:extLst>
              </p:cNvPr>
              <p:cNvSpPr/>
              <p:nvPr/>
            </p:nvSpPr>
            <p:spPr bwMode="auto">
              <a:xfrm>
                <a:off x="10589" y="2191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49" name="îṡļïḓe">
              <a:extLst>
                <a:ext uri="{FF2B5EF4-FFF2-40B4-BE49-F238E27FC236}">
                  <a16:creationId xmlns:a16="http://schemas.microsoft.com/office/drawing/2014/main" id="{D63DB73D-5651-4280-94BD-CA6E80CF6259}"/>
                </a:ext>
              </a:extLst>
            </p:cNvPr>
            <p:cNvGrpSpPr/>
            <p:nvPr/>
          </p:nvGrpSpPr>
          <p:grpSpPr>
            <a:xfrm>
              <a:off x="10399" y="4583"/>
              <a:ext cx="933" cy="3535"/>
              <a:chOff x="10399" y="4583"/>
              <a:chExt cx="933" cy="3535"/>
            </a:xfrm>
          </p:grpSpPr>
          <p:sp>
            <p:nvSpPr>
              <p:cNvPr id="50" name="íş1iḋê">
                <a:extLst>
                  <a:ext uri="{FF2B5EF4-FFF2-40B4-BE49-F238E27FC236}">
                    <a16:creationId xmlns:a16="http://schemas.microsoft.com/office/drawing/2014/main" id="{25037BAB-5453-43EB-BDD5-387B48A5219B}"/>
                  </a:ext>
                </a:extLst>
              </p:cNvPr>
              <p:cNvSpPr/>
              <p:nvPr/>
            </p:nvSpPr>
            <p:spPr bwMode="auto">
              <a:xfrm>
                <a:off x="10399" y="4583"/>
                <a:ext cx="933" cy="9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" name="iṣlíḑê">
                <a:extLst>
                  <a:ext uri="{FF2B5EF4-FFF2-40B4-BE49-F238E27FC236}">
                    <a16:creationId xmlns:a16="http://schemas.microsoft.com/office/drawing/2014/main" id="{2824F2FA-AC41-4C32-8E09-FB46D587D9F8}"/>
                  </a:ext>
                </a:extLst>
              </p:cNvPr>
              <p:cNvSpPr/>
              <p:nvPr/>
            </p:nvSpPr>
            <p:spPr bwMode="auto">
              <a:xfrm>
                <a:off x="10589" y="4775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2" name="íSļidê">
                <a:extLst>
                  <a:ext uri="{FF2B5EF4-FFF2-40B4-BE49-F238E27FC236}">
                    <a16:creationId xmlns:a16="http://schemas.microsoft.com/office/drawing/2014/main" id="{B0793044-492B-4B22-B2BE-E43325FBAE20}"/>
                  </a:ext>
                </a:extLst>
              </p:cNvPr>
              <p:cNvSpPr/>
              <p:nvPr/>
            </p:nvSpPr>
            <p:spPr bwMode="auto">
              <a:xfrm>
                <a:off x="10399" y="7185"/>
                <a:ext cx="933" cy="9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3" name="ïşḷiḍe">
                <a:extLst>
                  <a:ext uri="{FF2B5EF4-FFF2-40B4-BE49-F238E27FC236}">
                    <a16:creationId xmlns:a16="http://schemas.microsoft.com/office/drawing/2014/main" id="{02A03058-0538-4457-8408-9A6F62B8BFB7}"/>
                  </a:ext>
                </a:extLst>
              </p:cNvPr>
              <p:cNvSpPr/>
              <p:nvPr/>
            </p:nvSpPr>
            <p:spPr bwMode="auto">
              <a:xfrm>
                <a:off x="10589" y="7378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</p:grpSp>
      <p:grpSp>
        <p:nvGrpSpPr>
          <p:cNvPr id="39" name="ïṩlíḋe">
            <a:extLst>
              <a:ext uri="{FF2B5EF4-FFF2-40B4-BE49-F238E27FC236}">
                <a16:creationId xmlns:a16="http://schemas.microsoft.com/office/drawing/2014/main" id="{65AA658A-63BF-4438-9BD0-C075DD1C8CFA}"/>
              </a:ext>
            </a:extLst>
          </p:cNvPr>
          <p:cNvGrpSpPr/>
          <p:nvPr/>
        </p:nvGrpSpPr>
        <p:grpSpPr>
          <a:xfrm>
            <a:off x="4033193" y="2197060"/>
            <a:ext cx="442761" cy="2907301"/>
            <a:chOff x="1553" y="2194"/>
            <a:chExt cx="890" cy="5844"/>
          </a:xfrm>
        </p:grpSpPr>
        <p:grpSp>
          <p:nvGrpSpPr>
            <p:cNvPr id="40" name="ïŝľíḍè">
              <a:extLst>
                <a:ext uri="{FF2B5EF4-FFF2-40B4-BE49-F238E27FC236}">
                  <a16:creationId xmlns:a16="http://schemas.microsoft.com/office/drawing/2014/main" id="{EC3182FB-60BA-4815-BAB2-D558BAAE60BA}"/>
                </a:ext>
              </a:extLst>
            </p:cNvPr>
            <p:cNvGrpSpPr/>
            <p:nvPr/>
          </p:nvGrpSpPr>
          <p:grpSpPr>
            <a:xfrm>
              <a:off x="1553" y="2194"/>
              <a:ext cx="890" cy="891"/>
              <a:chOff x="10399" y="1999"/>
              <a:chExt cx="933" cy="933"/>
            </a:xfrm>
          </p:grpSpPr>
          <p:sp>
            <p:nvSpPr>
              <p:cNvPr id="46" name="ïṡlîḓe">
                <a:extLst>
                  <a:ext uri="{FF2B5EF4-FFF2-40B4-BE49-F238E27FC236}">
                    <a16:creationId xmlns:a16="http://schemas.microsoft.com/office/drawing/2014/main" id="{B8E58EA0-0A30-47D2-9AA0-E9608546D665}"/>
                  </a:ext>
                </a:extLst>
              </p:cNvPr>
              <p:cNvSpPr/>
              <p:nvPr/>
            </p:nvSpPr>
            <p:spPr bwMode="auto">
              <a:xfrm>
                <a:off x="10399" y="1999"/>
                <a:ext cx="933" cy="9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dirty="0"/>
              </a:p>
            </p:txBody>
          </p:sp>
          <p:sp>
            <p:nvSpPr>
              <p:cNvPr id="47" name="ïšḷíḋé">
                <a:extLst>
                  <a:ext uri="{FF2B5EF4-FFF2-40B4-BE49-F238E27FC236}">
                    <a16:creationId xmlns:a16="http://schemas.microsoft.com/office/drawing/2014/main" id="{CB80B517-FACE-452E-9D44-35FA57D5C6D1}"/>
                  </a:ext>
                </a:extLst>
              </p:cNvPr>
              <p:cNvSpPr/>
              <p:nvPr/>
            </p:nvSpPr>
            <p:spPr bwMode="auto">
              <a:xfrm>
                <a:off x="10589" y="2191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41" name="îṩḻîḑê">
              <a:extLst>
                <a:ext uri="{FF2B5EF4-FFF2-40B4-BE49-F238E27FC236}">
                  <a16:creationId xmlns:a16="http://schemas.microsoft.com/office/drawing/2014/main" id="{30B914D2-0D91-482C-A4F0-46BE48726817}"/>
                </a:ext>
              </a:extLst>
            </p:cNvPr>
            <p:cNvGrpSpPr/>
            <p:nvPr/>
          </p:nvGrpSpPr>
          <p:grpSpPr>
            <a:xfrm>
              <a:off x="1553" y="4662"/>
              <a:ext cx="890" cy="3376"/>
              <a:chOff x="10399" y="4583"/>
              <a:chExt cx="933" cy="3535"/>
            </a:xfrm>
          </p:grpSpPr>
          <p:sp>
            <p:nvSpPr>
              <p:cNvPr id="42" name="íṡḻídè">
                <a:extLst>
                  <a:ext uri="{FF2B5EF4-FFF2-40B4-BE49-F238E27FC236}">
                    <a16:creationId xmlns:a16="http://schemas.microsoft.com/office/drawing/2014/main" id="{0FC312CC-56B0-43CF-BB90-690BCE034ED8}"/>
                  </a:ext>
                </a:extLst>
              </p:cNvPr>
              <p:cNvSpPr/>
              <p:nvPr/>
            </p:nvSpPr>
            <p:spPr bwMode="auto">
              <a:xfrm>
                <a:off x="10399" y="4583"/>
                <a:ext cx="933" cy="9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3" name="işlîďe">
                <a:extLst>
                  <a:ext uri="{FF2B5EF4-FFF2-40B4-BE49-F238E27FC236}">
                    <a16:creationId xmlns:a16="http://schemas.microsoft.com/office/drawing/2014/main" id="{9BE46FA3-3962-451D-AF9C-4BC375A1FEB2}"/>
                  </a:ext>
                </a:extLst>
              </p:cNvPr>
              <p:cNvSpPr/>
              <p:nvPr/>
            </p:nvSpPr>
            <p:spPr bwMode="auto">
              <a:xfrm>
                <a:off x="10589" y="4775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" name="işľîḓê">
                <a:extLst>
                  <a:ext uri="{FF2B5EF4-FFF2-40B4-BE49-F238E27FC236}">
                    <a16:creationId xmlns:a16="http://schemas.microsoft.com/office/drawing/2014/main" id="{9B4C7EA5-6F33-4DCD-8A94-22E67B2DC11D}"/>
                  </a:ext>
                </a:extLst>
              </p:cNvPr>
              <p:cNvSpPr/>
              <p:nvPr/>
            </p:nvSpPr>
            <p:spPr bwMode="auto">
              <a:xfrm>
                <a:off x="10399" y="7185"/>
                <a:ext cx="933" cy="9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5" name="iṩļïḋê">
                <a:extLst>
                  <a:ext uri="{FF2B5EF4-FFF2-40B4-BE49-F238E27FC236}">
                    <a16:creationId xmlns:a16="http://schemas.microsoft.com/office/drawing/2014/main" id="{93A44AC2-3DBF-4838-A72E-AB20CD514A3A}"/>
                  </a:ext>
                </a:extLst>
              </p:cNvPr>
              <p:cNvSpPr/>
              <p:nvPr/>
            </p:nvSpPr>
            <p:spPr bwMode="auto">
              <a:xfrm>
                <a:off x="10589" y="7378"/>
                <a:ext cx="552" cy="551"/>
              </a:xfrm>
              <a:custGeom>
                <a:avLst/>
                <a:gdLst>
                  <a:gd name="T0" fmla="*/ 213 w 427"/>
                  <a:gd name="T1" fmla="*/ 0 h 427"/>
                  <a:gd name="T2" fmla="*/ 0 w 427"/>
                  <a:gd name="T3" fmla="*/ 213 h 427"/>
                  <a:gd name="T4" fmla="*/ 213 w 427"/>
                  <a:gd name="T5" fmla="*/ 427 h 427"/>
                  <a:gd name="T6" fmla="*/ 427 w 427"/>
                  <a:gd name="T7" fmla="*/ 213 h 427"/>
                  <a:gd name="T8" fmla="*/ 213 w 427"/>
                  <a:gd name="T9" fmla="*/ 0 h 427"/>
                  <a:gd name="T10" fmla="*/ 180 w 427"/>
                  <a:gd name="T11" fmla="*/ 312 h 427"/>
                  <a:gd name="T12" fmla="*/ 82 w 427"/>
                  <a:gd name="T13" fmla="*/ 214 h 427"/>
                  <a:gd name="T14" fmla="*/ 120 w 427"/>
                  <a:gd name="T15" fmla="*/ 176 h 427"/>
                  <a:gd name="T16" fmla="*/ 180 w 427"/>
                  <a:gd name="T17" fmla="*/ 236 h 427"/>
                  <a:gd name="T18" fmla="*/ 308 w 427"/>
                  <a:gd name="T19" fmla="*/ 108 h 427"/>
                  <a:gd name="T20" fmla="*/ 346 w 427"/>
                  <a:gd name="T21" fmla="*/ 146 h 427"/>
                  <a:gd name="T22" fmla="*/ 180 w 427"/>
                  <a:gd name="T23" fmla="*/ 312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" h="427">
                    <a:moveTo>
                      <a:pt x="213" y="0"/>
                    </a:moveTo>
                    <a:cubicBezTo>
                      <a:pt x="96" y="0"/>
                      <a:pt x="0" y="96"/>
                      <a:pt x="0" y="213"/>
                    </a:cubicBezTo>
                    <a:cubicBezTo>
                      <a:pt x="0" y="331"/>
                      <a:pt x="96" y="427"/>
                      <a:pt x="213" y="427"/>
                    </a:cubicBezTo>
                    <a:cubicBezTo>
                      <a:pt x="331" y="427"/>
                      <a:pt x="427" y="331"/>
                      <a:pt x="427" y="213"/>
                    </a:cubicBezTo>
                    <a:cubicBezTo>
                      <a:pt x="427" y="96"/>
                      <a:pt x="331" y="0"/>
                      <a:pt x="213" y="0"/>
                    </a:cubicBezTo>
                    <a:close/>
                    <a:moveTo>
                      <a:pt x="180" y="312"/>
                    </a:moveTo>
                    <a:lnTo>
                      <a:pt x="82" y="214"/>
                    </a:lnTo>
                    <a:lnTo>
                      <a:pt x="120" y="176"/>
                    </a:lnTo>
                    <a:lnTo>
                      <a:pt x="180" y="236"/>
                    </a:lnTo>
                    <a:lnTo>
                      <a:pt x="308" y="108"/>
                    </a:lnTo>
                    <a:lnTo>
                      <a:pt x="346" y="146"/>
                    </a:lnTo>
                    <a:lnTo>
                      <a:pt x="180" y="3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</p:grpSp>
      <p:grpSp>
        <p:nvGrpSpPr>
          <p:cNvPr id="6" name="íSļidê">
            <a:extLst>
              <a:ext uri="{FF2B5EF4-FFF2-40B4-BE49-F238E27FC236}">
                <a16:creationId xmlns:a16="http://schemas.microsoft.com/office/drawing/2014/main" id="{17340DBC-FE25-4333-9EA2-C0FFB06D19A1}"/>
              </a:ext>
            </a:extLst>
          </p:cNvPr>
          <p:cNvGrpSpPr/>
          <p:nvPr/>
        </p:nvGrpSpPr>
        <p:grpSpPr>
          <a:xfrm>
            <a:off x="1439784" y="2048809"/>
            <a:ext cx="2429076" cy="3486870"/>
            <a:chOff x="2755" y="1896"/>
            <a:chExt cx="4247" cy="7009"/>
          </a:xfrm>
        </p:grpSpPr>
        <p:sp>
          <p:nvSpPr>
            <p:cNvPr id="29" name="îśḻiḑé">
              <a:extLst>
                <a:ext uri="{FF2B5EF4-FFF2-40B4-BE49-F238E27FC236}">
                  <a16:creationId xmlns:a16="http://schemas.microsoft.com/office/drawing/2014/main" id="{E9466DEA-C98F-47A0-87FB-3F779E6873BA}"/>
                </a:ext>
              </a:extLst>
            </p:cNvPr>
            <p:cNvSpPr/>
            <p:nvPr/>
          </p:nvSpPr>
          <p:spPr bwMode="auto">
            <a:xfrm>
              <a:off x="2756" y="2560"/>
              <a:ext cx="4246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文字介绍，细节描述等</a:t>
              </a:r>
              <a:endParaRPr lang="en-US" altLang="zh-CN" sz="1100" dirty="0"/>
            </a:p>
            <a:p>
              <a:pPr marL="171450" indent="-171450" algn="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30" name="iSḻïḓé">
              <a:extLst>
                <a:ext uri="{FF2B5EF4-FFF2-40B4-BE49-F238E27FC236}">
                  <a16:creationId xmlns:a16="http://schemas.microsoft.com/office/drawing/2014/main" id="{2CFB7AE6-8933-4FF6-8C69-00B094325498}"/>
                </a:ext>
              </a:extLst>
            </p:cNvPr>
            <p:cNvSpPr txBox="1"/>
            <p:nvPr/>
          </p:nvSpPr>
          <p:spPr bwMode="auto">
            <a:xfrm>
              <a:off x="2755" y="1896"/>
              <a:ext cx="4218" cy="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b="1" dirty="0"/>
                <a:t>关键词</a:t>
              </a:r>
              <a:endParaRPr lang="en-US" altLang="zh-CN" b="1" dirty="0"/>
            </a:p>
          </p:txBody>
        </p:sp>
        <p:sp>
          <p:nvSpPr>
            <p:cNvPr id="31" name="iṥḻíďè">
              <a:extLst>
                <a:ext uri="{FF2B5EF4-FFF2-40B4-BE49-F238E27FC236}">
                  <a16:creationId xmlns:a16="http://schemas.microsoft.com/office/drawing/2014/main" id="{B3AB0E1A-6783-4331-AC94-595FFECF0542}"/>
                </a:ext>
              </a:extLst>
            </p:cNvPr>
            <p:cNvSpPr/>
            <p:nvPr/>
          </p:nvSpPr>
          <p:spPr bwMode="auto">
            <a:xfrm>
              <a:off x="2756" y="5144"/>
              <a:ext cx="4127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文字介绍，细节描述等</a:t>
              </a:r>
              <a:endParaRPr lang="en-US" altLang="zh-CN" sz="1100" dirty="0"/>
            </a:p>
            <a:p>
              <a:pPr marL="171450" indent="-171450" algn="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32" name="ïśļiḑé">
              <a:extLst>
                <a:ext uri="{FF2B5EF4-FFF2-40B4-BE49-F238E27FC236}">
                  <a16:creationId xmlns:a16="http://schemas.microsoft.com/office/drawing/2014/main" id="{B538E045-7F24-4D09-A6D5-5A6D39749AB4}"/>
                </a:ext>
              </a:extLst>
            </p:cNvPr>
            <p:cNvSpPr txBox="1"/>
            <p:nvPr/>
          </p:nvSpPr>
          <p:spPr bwMode="auto">
            <a:xfrm>
              <a:off x="2755" y="4480"/>
              <a:ext cx="4218" cy="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b="1" dirty="0"/>
                <a:t>关键词</a:t>
              </a:r>
              <a:endParaRPr lang="en-US" altLang="zh-CN" b="1" dirty="0"/>
            </a:p>
          </p:txBody>
        </p:sp>
        <p:sp>
          <p:nvSpPr>
            <p:cNvPr id="33" name="îślïḋé">
              <a:extLst>
                <a:ext uri="{FF2B5EF4-FFF2-40B4-BE49-F238E27FC236}">
                  <a16:creationId xmlns:a16="http://schemas.microsoft.com/office/drawing/2014/main" id="{12AA1EAF-66F7-46D9-8F36-47C9EBC2EEBB}"/>
                </a:ext>
              </a:extLst>
            </p:cNvPr>
            <p:cNvSpPr/>
            <p:nvPr/>
          </p:nvSpPr>
          <p:spPr bwMode="auto">
            <a:xfrm>
              <a:off x="2756" y="7746"/>
              <a:ext cx="4246" cy="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文字介绍，细节描述等</a:t>
              </a:r>
              <a:endParaRPr lang="en-US" altLang="zh-CN" sz="1100" dirty="0"/>
            </a:p>
            <a:p>
              <a:pPr marL="171450" indent="-171450" algn="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34" name="iṥ1ïḓé">
              <a:extLst>
                <a:ext uri="{FF2B5EF4-FFF2-40B4-BE49-F238E27FC236}">
                  <a16:creationId xmlns:a16="http://schemas.microsoft.com/office/drawing/2014/main" id="{FFEB187C-D6A0-4150-8886-223446677C51}"/>
                </a:ext>
              </a:extLst>
            </p:cNvPr>
            <p:cNvSpPr txBox="1"/>
            <p:nvPr/>
          </p:nvSpPr>
          <p:spPr bwMode="auto">
            <a:xfrm>
              <a:off x="2755" y="7082"/>
              <a:ext cx="4218" cy="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b="1" dirty="0"/>
                <a:t>关键词</a:t>
              </a:r>
              <a:endParaRPr lang="en-US" altLang="zh-CN" b="1" dirty="0"/>
            </a:p>
          </p:txBody>
        </p:sp>
        <p:grpSp>
          <p:nvGrpSpPr>
            <p:cNvPr id="35" name="íŝḷîdê">
              <a:extLst>
                <a:ext uri="{FF2B5EF4-FFF2-40B4-BE49-F238E27FC236}">
                  <a16:creationId xmlns:a16="http://schemas.microsoft.com/office/drawing/2014/main" id="{6A354676-6D79-44F8-8072-EC3AC4F6CC4C}"/>
                </a:ext>
              </a:extLst>
            </p:cNvPr>
            <p:cNvGrpSpPr/>
            <p:nvPr/>
          </p:nvGrpSpPr>
          <p:grpSpPr>
            <a:xfrm>
              <a:off x="2885" y="4080"/>
              <a:ext cx="3999" cy="2678"/>
              <a:chOff x="12375" y="4368"/>
              <a:chExt cx="5138" cy="2678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F0DA1082-DAEF-4DD0-A417-792A47EB57FF}"/>
                  </a:ext>
                </a:extLst>
              </p:cNvPr>
              <p:cNvCxnSpPr/>
              <p:nvPr/>
            </p:nvCxnSpPr>
            <p:spPr>
              <a:xfrm>
                <a:off x="12375" y="4368"/>
                <a:ext cx="513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F18E83F8-89A4-431B-A645-5063D34FBC9C}"/>
                  </a:ext>
                </a:extLst>
              </p:cNvPr>
              <p:cNvCxnSpPr/>
              <p:nvPr/>
            </p:nvCxnSpPr>
            <p:spPr>
              <a:xfrm>
                <a:off x="12375" y="7046"/>
                <a:ext cx="513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ïSlïḓè">
            <a:extLst>
              <a:ext uri="{FF2B5EF4-FFF2-40B4-BE49-F238E27FC236}">
                <a16:creationId xmlns:a16="http://schemas.microsoft.com/office/drawing/2014/main" id="{E9C176A7-4E41-48A5-9CE9-A279CF3A0BD5}"/>
              </a:ext>
            </a:extLst>
          </p:cNvPr>
          <p:cNvGrpSpPr/>
          <p:nvPr/>
        </p:nvGrpSpPr>
        <p:grpSpPr>
          <a:xfrm>
            <a:off x="5533493" y="2446784"/>
            <a:ext cx="1608692" cy="2742489"/>
            <a:chOff x="5015835" y="1765195"/>
            <a:chExt cx="2516276" cy="4289731"/>
          </a:xfrm>
        </p:grpSpPr>
        <p:sp>
          <p:nvSpPr>
            <p:cNvPr id="27" name="íṧľîḍê">
              <a:extLst>
                <a:ext uri="{FF2B5EF4-FFF2-40B4-BE49-F238E27FC236}">
                  <a16:creationId xmlns:a16="http://schemas.microsoft.com/office/drawing/2014/main" id="{6C7B52F7-160F-4B12-9AD6-E07E641F1ACB}"/>
                </a:ext>
              </a:extLst>
            </p:cNvPr>
            <p:cNvSpPr/>
            <p:nvPr/>
          </p:nvSpPr>
          <p:spPr>
            <a:xfrm rot="2911029">
              <a:off x="5015835" y="1765195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" name="i$lîḍe">
              <a:extLst>
                <a:ext uri="{FF2B5EF4-FFF2-40B4-BE49-F238E27FC236}">
                  <a16:creationId xmlns:a16="http://schemas.microsoft.com/office/drawing/2014/main" id="{C1A6B040-8606-4AD0-8072-529DD4FC9B31}"/>
                </a:ext>
              </a:extLst>
            </p:cNvPr>
            <p:cNvSpPr/>
            <p:nvPr/>
          </p:nvSpPr>
          <p:spPr>
            <a:xfrm rot="2514736">
              <a:off x="5130186" y="3653001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îṣľïḑe">
            <a:extLst>
              <a:ext uri="{FF2B5EF4-FFF2-40B4-BE49-F238E27FC236}">
                <a16:creationId xmlns:a16="http://schemas.microsoft.com/office/drawing/2014/main" id="{DBA47567-B35C-4CE7-AA64-7663E5114B3A}"/>
              </a:ext>
            </a:extLst>
          </p:cNvPr>
          <p:cNvGrpSpPr/>
          <p:nvPr/>
        </p:nvGrpSpPr>
        <p:grpSpPr>
          <a:xfrm flipH="1">
            <a:off x="4994700" y="2446784"/>
            <a:ext cx="1608692" cy="2742489"/>
            <a:chOff x="5015835" y="1765195"/>
            <a:chExt cx="2516276" cy="4289731"/>
          </a:xfrm>
        </p:grpSpPr>
        <p:sp>
          <p:nvSpPr>
            <p:cNvPr id="25" name="ïšľiďe">
              <a:extLst>
                <a:ext uri="{FF2B5EF4-FFF2-40B4-BE49-F238E27FC236}">
                  <a16:creationId xmlns:a16="http://schemas.microsoft.com/office/drawing/2014/main" id="{0FCB2EF4-32AE-40F3-8583-2F516552EFAC}"/>
                </a:ext>
              </a:extLst>
            </p:cNvPr>
            <p:cNvSpPr/>
            <p:nvPr/>
          </p:nvSpPr>
          <p:spPr>
            <a:xfrm rot="2911029">
              <a:off x="5015835" y="1765195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" name="íṥḷiḑè">
              <a:extLst>
                <a:ext uri="{FF2B5EF4-FFF2-40B4-BE49-F238E27FC236}">
                  <a16:creationId xmlns:a16="http://schemas.microsoft.com/office/drawing/2014/main" id="{1223E164-4F4B-4EDF-BD03-8371A4C8B6BE}"/>
                </a:ext>
              </a:extLst>
            </p:cNvPr>
            <p:cNvSpPr/>
            <p:nvPr/>
          </p:nvSpPr>
          <p:spPr>
            <a:xfrm rot="2514736">
              <a:off x="5130186" y="3653001"/>
              <a:ext cx="2401925" cy="2401925"/>
            </a:xfrm>
            <a:prstGeom prst="arc">
              <a:avLst>
                <a:gd name="adj1" fmla="val 16047879"/>
                <a:gd name="adj2" fmla="val 21267678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" name="ïsľíḋè">
            <a:extLst>
              <a:ext uri="{FF2B5EF4-FFF2-40B4-BE49-F238E27FC236}">
                <a16:creationId xmlns:a16="http://schemas.microsoft.com/office/drawing/2014/main" id="{E0EE1DC4-E85B-4BC2-98CF-B8B173C825FC}"/>
              </a:ext>
            </a:extLst>
          </p:cNvPr>
          <p:cNvGrpSpPr/>
          <p:nvPr/>
        </p:nvGrpSpPr>
        <p:grpSpPr>
          <a:xfrm>
            <a:off x="5256436" y="1931474"/>
            <a:ext cx="1680370" cy="3468531"/>
            <a:chOff x="5003338" y="1635966"/>
            <a:chExt cx="2185325" cy="4510834"/>
          </a:xfrm>
        </p:grpSpPr>
        <p:grpSp>
          <p:nvGrpSpPr>
            <p:cNvPr id="10" name="ïšḻîḍé">
              <a:extLst>
                <a:ext uri="{FF2B5EF4-FFF2-40B4-BE49-F238E27FC236}">
                  <a16:creationId xmlns:a16="http://schemas.microsoft.com/office/drawing/2014/main" id="{537EA268-32C3-48CA-AC81-A99FD5E8A038}"/>
                </a:ext>
              </a:extLst>
            </p:cNvPr>
            <p:cNvGrpSpPr/>
            <p:nvPr/>
          </p:nvGrpSpPr>
          <p:grpSpPr>
            <a:xfrm>
              <a:off x="5137355" y="1635966"/>
              <a:ext cx="1891937" cy="1779650"/>
              <a:chOff x="5137355" y="1378371"/>
              <a:chExt cx="1891937" cy="1779650"/>
            </a:xfrm>
          </p:grpSpPr>
          <p:sp>
            <p:nvSpPr>
              <p:cNvPr id="21" name="í$ḻiďè">
                <a:extLst>
                  <a:ext uri="{FF2B5EF4-FFF2-40B4-BE49-F238E27FC236}">
                    <a16:creationId xmlns:a16="http://schemas.microsoft.com/office/drawing/2014/main" id="{8274F865-3FAD-4CC2-9999-0660EE25746F}"/>
                  </a:ext>
                </a:extLst>
              </p:cNvPr>
              <p:cNvSpPr/>
              <p:nvPr/>
            </p:nvSpPr>
            <p:spPr>
              <a:xfrm>
                <a:off x="5137355" y="2311661"/>
                <a:ext cx="1891936" cy="84636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701" extrusionOk="0">
                    <a:moveTo>
                      <a:pt x="1444" y="355"/>
                    </a:moveTo>
                    <a:lnTo>
                      <a:pt x="1462" y="496"/>
                    </a:lnTo>
                    <a:lnTo>
                      <a:pt x="1567" y="406"/>
                    </a:lnTo>
                    <a:lnTo>
                      <a:pt x="1444" y="355"/>
                    </a:lnTo>
                    <a:close/>
                    <a:moveTo>
                      <a:pt x="150" y="701"/>
                    </a:moveTo>
                    <a:lnTo>
                      <a:pt x="197" y="428"/>
                    </a:lnTo>
                    <a:lnTo>
                      <a:pt x="0" y="648"/>
                    </a:lnTo>
                    <a:lnTo>
                      <a:pt x="150" y="701"/>
                    </a:lnTo>
                    <a:close/>
                    <a:moveTo>
                      <a:pt x="432" y="168"/>
                    </a:moveTo>
                    <a:lnTo>
                      <a:pt x="1148" y="233"/>
                    </a:lnTo>
                    <a:lnTo>
                      <a:pt x="583" y="0"/>
                    </a:lnTo>
                    <a:lnTo>
                      <a:pt x="432" y="16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9pPr>
              </a:lstStyle>
              <a:p>
                <a:endParaRPr/>
              </a:p>
            </p:txBody>
          </p:sp>
          <p:grpSp>
            <p:nvGrpSpPr>
              <p:cNvPr id="22" name="íṣľídé">
                <a:extLst>
                  <a:ext uri="{FF2B5EF4-FFF2-40B4-BE49-F238E27FC236}">
                    <a16:creationId xmlns:a16="http://schemas.microsoft.com/office/drawing/2014/main" id="{159FFEA3-C26C-42B7-9AE5-A6ADCD034C2F}"/>
                  </a:ext>
                </a:extLst>
              </p:cNvPr>
              <p:cNvGrpSpPr/>
              <p:nvPr/>
            </p:nvGrpSpPr>
            <p:grpSpPr>
              <a:xfrm>
                <a:off x="5137355" y="1378371"/>
                <a:ext cx="1891937" cy="1715660"/>
                <a:chOff x="5137355" y="1378371"/>
                <a:chExt cx="1891937" cy="171566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3" name="îSḷiďe">
                  <a:extLst>
                    <a:ext uri="{FF2B5EF4-FFF2-40B4-BE49-F238E27FC236}">
                      <a16:creationId xmlns:a16="http://schemas.microsoft.com/office/drawing/2014/main" id="{CCBEEB6F-D2AB-4212-A9EC-E732A5BB86C5}"/>
                    </a:ext>
                  </a:extLst>
                </p:cNvPr>
                <p:cNvSpPr/>
                <p:nvPr/>
              </p:nvSpPr>
              <p:spPr>
                <a:xfrm>
                  <a:off x="5137355" y="1378371"/>
                  <a:ext cx="703892" cy="1715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421" extrusionOk="0">
                      <a:moveTo>
                        <a:pt x="0" y="1421"/>
                      </a:moveTo>
                      <a:lnTo>
                        <a:pt x="37" y="676"/>
                      </a:lnTo>
                      <a:lnTo>
                        <a:pt x="568" y="0"/>
                      </a:lnTo>
                      <a:lnTo>
                        <a:pt x="583" y="773"/>
                      </a:lnTo>
                      <a:lnTo>
                        <a:pt x="432" y="941"/>
                      </a:lnTo>
                      <a:lnTo>
                        <a:pt x="246" y="924"/>
                      </a:lnTo>
                      <a:lnTo>
                        <a:pt x="197" y="1201"/>
                      </a:lnTo>
                      <a:lnTo>
                        <a:pt x="0" y="142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 dirty="0"/>
                </a:p>
              </p:txBody>
            </p:sp>
            <p:sp>
              <p:nvSpPr>
                <p:cNvPr id="24" name="ïśḻîďè">
                  <a:extLst>
                    <a:ext uri="{FF2B5EF4-FFF2-40B4-BE49-F238E27FC236}">
                      <a16:creationId xmlns:a16="http://schemas.microsoft.com/office/drawing/2014/main" id="{43A2E66E-5382-4145-AA02-8921AA9130EF}"/>
                    </a:ext>
                  </a:extLst>
                </p:cNvPr>
                <p:cNvSpPr/>
                <p:nvPr/>
              </p:nvSpPr>
              <p:spPr>
                <a:xfrm>
                  <a:off x="5823137" y="1378371"/>
                  <a:ext cx="1206155" cy="1423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179" extrusionOk="0">
                      <a:moveTo>
                        <a:pt x="15" y="773"/>
                      </a:moveTo>
                      <a:lnTo>
                        <a:pt x="0" y="0"/>
                      </a:lnTo>
                      <a:lnTo>
                        <a:pt x="894" y="422"/>
                      </a:lnTo>
                      <a:lnTo>
                        <a:pt x="999" y="1179"/>
                      </a:lnTo>
                      <a:lnTo>
                        <a:pt x="876" y="1128"/>
                      </a:lnTo>
                      <a:lnTo>
                        <a:pt x="864" y="1032"/>
                      </a:lnTo>
                      <a:lnTo>
                        <a:pt x="580" y="1006"/>
                      </a:lnTo>
                      <a:lnTo>
                        <a:pt x="580" y="1006"/>
                      </a:lnTo>
                      <a:lnTo>
                        <a:pt x="15" y="77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/>
                </a:p>
              </p:txBody>
            </p:sp>
          </p:grpSp>
        </p:grpSp>
        <p:grpSp>
          <p:nvGrpSpPr>
            <p:cNvPr id="11" name="íśḷíḋè">
              <a:extLst>
                <a:ext uri="{FF2B5EF4-FFF2-40B4-BE49-F238E27FC236}">
                  <a16:creationId xmlns:a16="http://schemas.microsoft.com/office/drawing/2014/main" id="{E3D86CF6-BF84-4B74-BB19-90F3F718E5A0}"/>
                </a:ext>
              </a:extLst>
            </p:cNvPr>
            <p:cNvGrpSpPr/>
            <p:nvPr/>
          </p:nvGrpSpPr>
          <p:grpSpPr>
            <a:xfrm>
              <a:off x="5265336" y="2751567"/>
              <a:ext cx="1743430" cy="1610620"/>
              <a:chOff x="5265336" y="2493972"/>
              <a:chExt cx="1743430" cy="1610620"/>
            </a:xfrm>
          </p:grpSpPr>
          <p:sp>
            <p:nvSpPr>
              <p:cNvPr id="17" name="îSḷiďè">
                <a:extLst>
                  <a:ext uri="{FF2B5EF4-FFF2-40B4-BE49-F238E27FC236}">
                    <a16:creationId xmlns:a16="http://schemas.microsoft.com/office/drawing/2014/main" id="{5BEF62A2-7E07-48B1-A55F-9B4850652042}"/>
                  </a:ext>
                </a:extLst>
              </p:cNvPr>
              <p:cNvSpPr/>
              <p:nvPr/>
            </p:nvSpPr>
            <p:spPr>
              <a:xfrm>
                <a:off x="5337777" y="3642173"/>
                <a:ext cx="1670989" cy="462419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383" extrusionOk="0">
                    <a:moveTo>
                      <a:pt x="981" y="69"/>
                    </a:moveTo>
                    <a:lnTo>
                      <a:pt x="1234" y="383"/>
                    </a:lnTo>
                    <a:lnTo>
                      <a:pt x="1384" y="100"/>
                    </a:lnTo>
                    <a:lnTo>
                      <a:pt x="981" y="69"/>
                    </a:lnTo>
                    <a:close/>
                    <a:moveTo>
                      <a:pt x="0" y="282"/>
                    </a:moveTo>
                    <a:lnTo>
                      <a:pt x="826" y="57"/>
                    </a:lnTo>
                    <a:lnTo>
                      <a:pt x="59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9pPr>
              </a:lstStyle>
              <a:p>
                <a:endParaRPr/>
              </a:p>
            </p:txBody>
          </p:sp>
          <p:grpSp>
            <p:nvGrpSpPr>
              <p:cNvPr id="18" name="iŝļîdê">
                <a:extLst>
                  <a:ext uri="{FF2B5EF4-FFF2-40B4-BE49-F238E27FC236}">
                    <a16:creationId xmlns:a16="http://schemas.microsoft.com/office/drawing/2014/main" id="{51C8FA84-2548-4429-9D0C-88992516CEC7}"/>
                  </a:ext>
                </a:extLst>
              </p:cNvPr>
              <p:cNvGrpSpPr/>
              <p:nvPr/>
            </p:nvGrpSpPr>
            <p:grpSpPr>
              <a:xfrm>
                <a:off x="5265336" y="2493972"/>
                <a:ext cx="1743430" cy="1507994"/>
                <a:chOff x="5265336" y="2493972"/>
                <a:chExt cx="1743430" cy="150799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9" name="íšļiḑe">
                  <a:extLst>
                    <a:ext uri="{FF2B5EF4-FFF2-40B4-BE49-F238E27FC236}">
                      <a16:creationId xmlns:a16="http://schemas.microsoft.com/office/drawing/2014/main" id="{17C2886A-C5BD-4D97-AA49-DC347D180F79}"/>
                    </a:ext>
                  </a:extLst>
                </p:cNvPr>
                <p:cNvSpPr/>
                <p:nvPr/>
              </p:nvSpPr>
              <p:spPr>
                <a:xfrm>
                  <a:off x="5265336" y="2493972"/>
                  <a:ext cx="169031" cy="15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249" extrusionOk="0">
                      <a:moveTo>
                        <a:pt x="0" y="1249"/>
                      </a:moveTo>
                      <a:lnTo>
                        <a:pt x="19" y="696"/>
                      </a:lnTo>
                      <a:lnTo>
                        <a:pt x="44" y="550"/>
                      </a:lnTo>
                      <a:lnTo>
                        <a:pt x="91" y="277"/>
                      </a:lnTo>
                      <a:lnTo>
                        <a:pt x="140" y="0"/>
                      </a:lnTo>
                      <a:lnTo>
                        <a:pt x="119" y="951"/>
                      </a:lnTo>
                      <a:lnTo>
                        <a:pt x="60" y="1233"/>
                      </a:lnTo>
                      <a:lnTo>
                        <a:pt x="0" y="1249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 dirty="0"/>
                </a:p>
              </p:txBody>
            </p:sp>
            <p:sp>
              <p:nvSpPr>
                <p:cNvPr id="20" name="ïśliḋe">
                  <a:extLst>
                    <a:ext uri="{FF2B5EF4-FFF2-40B4-BE49-F238E27FC236}">
                      <a16:creationId xmlns:a16="http://schemas.microsoft.com/office/drawing/2014/main" id="{E2DFCEB9-7819-486D-ADEC-3A1F833645DC}"/>
                    </a:ext>
                  </a:extLst>
                </p:cNvPr>
                <p:cNvSpPr/>
                <p:nvPr/>
              </p:nvSpPr>
              <p:spPr>
                <a:xfrm>
                  <a:off x="5409012" y="2493972"/>
                  <a:ext cx="1599754" cy="126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" h="1051" extrusionOk="0">
                      <a:moveTo>
                        <a:pt x="0" y="951"/>
                      </a:moveTo>
                      <a:lnTo>
                        <a:pt x="21" y="0"/>
                      </a:lnTo>
                      <a:lnTo>
                        <a:pt x="207" y="17"/>
                      </a:lnTo>
                      <a:lnTo>
                        <a:pt x="923" y="82"/>
                      </a:lnTo>
                      <a:lnTo>
                        <a:pt x="923" y="82"/>
                      </a:lnTo>
                      <a:lnTo>
                        <a:pt x="1207" y="108"/>
                      </a:lnTo>
                      <a:lnTo>
                        <a:pt x="1219" y="204"/>
                      </a:lnTo>
                      <a:lnTo>
                        <a:pt x="1237" y="345"/>
                      </a:lnTo>
                      <a:lnTo>
                        <a:pt x="1325" y="1051"/>
                      </a:lnTo>
                      <a:lnTo>
                        <a:pt x="922" y="1020"/>
                      </a:lnTo>
                      <a:lnTo>
                        <a:pt x="886" y="976"/>
                      </a:lnTo>
                      <a:lnTo>
                        <a:pt x="767" y="1008"/>
                      </a:lnTo>
                      <a:lnTo>
                        <a:pt x="767" y="1008"/>
                      </a:lnTo>
                      <a:lnTo>
                        <a:pt x="0" y="95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</a:defRPr>
                  </a:lvl9pPr>
                </a:lstStyle>
                <a:p>
                  <a:endParaRPr/>
                </a:p>
              </p:txBody>
            </p:sp>
          </p:grpSp>
        </p:grpSp>
        <p:grpSp>
          <p:nvGrpSpPr>
            <p:cNvPr id="12" name="îṩļîḍê">
              <a:extLst>
                <a:ext uri="{FF2B5EF4-FFF2-40B4-BE49-F238E27FC236}">
                  <a16:creationId xmlns:a16="http://schemas.microsoft.com/office/drawing/2014/main" id="{47A1642A-C6A4-48F5-AEEF-128B89699DA4}"/>
                </a:ext>
              </a:extLst>
            </p:cNvPr>
            <p:cNvGrpSpPr/>
            <p:nvPr/>
          </p:nvGrpSpPr>
          <p:grpSpPr>
            <a:xfrm>
              <a:off x="5003338" y="3920427"/>
              <a:ext cx="2185325" cy="2226373"/>
              <a:chOff x="5003338" y="3662832"/>
              <a:chExt cx="2185325" cy="2226373"/>
            </a:xfrm>
          </p:grpSpPr>
          <p:sp>
            <p:nvSpPr>
              <p:cNvPr id="13" name="ïslïďè">
                <a:extLst>
                  <a:ext uri="{FF2B5EF4-FFF2-40B4-BE49-F238E27FC236}">
                    <a16:creationId xmlns:a16="http://schemas.microsoft.com/office/drawing/2014/main" id="{7710271E-C9C8-4C48-8176-3FF7EB217D43}"/>
                  </a:ext>
                </a:extLst>
              </p:cNvPr>
              <p:cNvSpPr/>
              <p:nvPr/>
            </p:nvSpPr>
            <p:spPr>
              <a:xfrm>
                <a:off x="5003338" y="5120116"/>
                <a:ext cx="2185325" cy="769089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637" extrusionOk="0">
                    <a:moveTo>
                      <a:pt x="0" y="254"/>
                    </a:moveTo>
                    <a:lnTo>
                      <a:pt x="1315" y="0"/>
                    </a:lnTo>
                    <a:lnTo>
                      <a:pt x="1810" y="450"/>
                    </a:lnTo>
                    <a:lnTo>
                      <a:pt x="639" y="637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</a:defRPr>
                </a:lvl9pPr>
              </a:lstStyle>
              <a:p>
                <a:endParaRPr/>
              </a:p>
            </p:txBody>
          </p:sp>
          <p:grpSp>
            <p:nvGrpSpPr>
              <p:cNvPr id="14" name="íṧľíḑe">
                <a:extLst>
                  <a:ext uri="{FF2B5EF4-FFF2-40B4-BE49-F238E27FC236}">
                    <a16:creationId xmlns:a16="http://schemas.microsoft.com/office/drawing/2014/main" id="{1F650D22-AE34-40AD-B9D3-D1B7FA0A63E1}"/>
                  </a:ext>
                </a:extLst>
              </p:cNvPr>
              <p:cNvGrpSpPr/>
              <p:nvPr/>
            </p:nvGrpSpPr>
            <p:grpSpPr>
              <a:xfrm>
                <a:off x="5003338" y="3662832"/>
                <a:ext cx="2185325" cy="2000597"/>
                <a:chOff x="5003338" y="3672357"/>
                <a:chExt cx="2185325" cy="2000597"/>
              </a:xfrm>
              <a:solidFill>
                <a:schemeClr val="accent1"/>
              </a:solidFill>
            </p:grpSpPr>
            <p:sp>
              <p:nvSpPr>
                <p:cNvPr id="15" name="íŝḻídé">
                  <a:extLst>
                    <a:ext uri="{FF2B5EF4-FFF2-40B4-BE49-F238E27FC236}">
                      <a16:creationId xmlns:a16="http://schemas.microsoft.com/office/drawing/2014/main" id="{58DEE17C-EA5C-43CA-AA9E-DAFAA4EC4B52}"/>
                    </a:ext>
                  </a:extLst>
                </p:cNvPr>
                <p:cNvSpPr/>
                <p:nvPr/>
              </p:nvSpPr>
              <p:spPr>
                <a:xfrm>
                  <a:off x="5003338" y="3672357"/>
                  <a:ext cx="1587681" cy="176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" h="1461" extrusionOk="0">
                      <a:moveTo>
                        <a:pt x="0" y="1461"/>
                      </a:moveTo>
                      <a:lnTo>
                        <a:pt x="59" y="316"/>
                      </a:lnTo>
                      <a:lnTo>
                        <a:pt x="217" y="273"/>
                      </a:lnTo>
                      <a:lnTo>
                        <a:pt x="277" y="257"/>
                      </a:lnTo>
                      <a:lnTo>
                        <a:pt x="1103" y="32"/>
                      </a:lnTo>
                      <a:lnTo>
                        <a:pt x="1103" y="32"/>
                      </a:lnTo>
                      <a:lnTo>
                        <a:pt x="1222" y="0"/>
                      </a:lnTo>
                      <a:lnTo>
                        <a:pt x="1315" y="1207"/>
                      </a:lnTo>
                      <a:lnTo>
                        <a:pt x="0" y="146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40" tIns="45720" rIns="91440" bIns="45720" anchor="t" anchorCtr="0">
                  <a:norm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 dirty="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6" name="iŝļíḑè">
                  <a:extLst>
                    <a:ext uri="{FF2B5EF4-FFF2-40B4-BE49-F238E27FC236}">
                      <a16:creationId xmlns:a16="http://schemas.microsoft.com/office/drawing/2014/main" id="{91D96DF6-4467-4C3C-A9FB-2C3E9ECBEDBE}"/>
                    </a:ext>
                  </a:extLst>
                </p:cNvPr>
                <p:cNvSpPr/>
                <p:nvPr/>
              </p:nvSpPr>
              <p:spPr>
                <a:xfrm>
                  <a:off x="6478734" y="3672357"/>
                  <a:ext cx="709929" cy="20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1657" extrusionOk="0">
                      <a:moveTo>
                        <a:pt x="93" y="1207"/>
                      </a:moveTo>
                      <a:lnTo>
                        <a:pt x="0" y="0"/>
                      </a:lnTo>
                      <a:lnTo>
                        <a:pt x="36" y="44"/>
                      </a:lnTo>
                      <a:lnTo>
                        <a:pt x="289" y="358"/>
                      </a:lnTo>
                      <a:lnTo>
                        <a:pt x="456" y="564"/>
                      </a:lnTo>
                      <a:lnTo>
                        <a:pt x="588" y="1657"/>
                      </a:lnTo>
                      <a:lnTo>
                        <a:pt x="93" y="1207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1"/>
                  </a:solidFill>
                </a:ln>
              </p:spPr>
              <p:txBody>
                <a:bodyPr spcFirstLastPara="1" wrap="square" lIns="91440" tIns="45720" rIns="91440" bIns="45720" anchor="t" anchorCtr="0">
                  <a:normAutofit/>
                </a:bodyPr>
                <a:lstStyle/>
                <a:p>
                  <a:pPr>
                    <a:buClr>
                      <a:srgbClr val="000000"/>
                    </a:buClr>
                    <a:buFont typeface="Arial"/>
                    <a:buNone/>
                  </a:pPr>
                  <a:endParaRPr>
                    <a:solidFill>
                      <a:schemeClr val="dk1"/>
                    </a:solidFill>
                  </a:endParaRPr>
                </a:p>
              </p:txBody>
            </p:sp>
          </p:grpSp>
        </p:grp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2D0BD984-93BC-4D32-AE21-E438D1A6E0A7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3.1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关键词与递进关系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975DEE1-8149-49FD-8D51-0EEC67649077}"/>
              </a:ext>
            </a:extLst>
          </p:cNvPr>
          <p:cNvCxnSpPr/>
          <p:nvPr/>
        </p:nvCxnSpPr>
        <p:spPr>
          <a:xfrm>
            <a:off x="8395481" y="3115535"/>
            <a:ext cx="228723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0FF8BBD-CA71-474D-8989-0C50C1DD6620}"/>
              </a:ext>
            </a:extLst>
          </p:cNvPr>
          <p:cNvCxnSpPr/>
          <p:nvPr/>
        </p:nvCxnSpPr>
        <p:spPr>
          <a:xfrm>
            <a:off x="8395481" y="4443663"/>
            <a:ext cx="228723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99588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#3321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B5FBC16-D977-417B-A91A-9D6EFAAA1481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08343" y="1268801"/>
            <a:ext cx="10775315" cy="4484359"/>
            <a:chOff x="708343" y="1268801"/>
            <a:chExt cx="10775315" cy="4484359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2E41961-F2C7-4FA3-B969-A51F83912D39}"/>
                </a:ext>
              </a:extLst>
            </p:cNvPr>
            <p:cNvCxnSpPr/>
            <p:nvPr/>
          </p:nvCxnSpPr>
          <p:spPr>
            <a:xfrm>
              <a:off x="3270865" y="3732162"/>
              <a:ext cx="2792361" cy="0"/>
            </a:xfrm>
            <a:prstGeom prst="line">
              <a:avLst/>
            </a:prstGeom>
            <a:ln w="76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7B45BF5-F041-41ED-9E26-07CBD67E29D5}"/>
                </a:ext>
              </a:extLst>
            </p:cNvPr>
            <p:cNvCxnSpPr/>
            <p:nvPr/>
          </p:nvCxnSpPr>
          <p:spPr>
            <a:xfrm>
              <a:off x="5825810" y="3354439"/>
              <a:ext cx="2792361" cy="0"/>
            </a:xfrm>
            <a:prstGeom prst="line">
              <a:avLst/>
            </a:prstGeom>
            <a:ln w="762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03B50793-0077-4695-9AB0-EFB7F23A6D59}"/>
                </a:ext>
              </a:extLst>
            </p:cNvPr>
            <p:cNvCxnSpPr/>
            <p:nvPr/>
          </p:nvCxnSpPr>
          <p:spPr>
            <a:xfrm>
              <a:off x="708343" y="4975122"/>
              <a:ext cx="10775315" cy="0"/>
            </a:xfrm>
            <a:prstGeom prst="line">
              <a:avLst/>
            </a:prstGeom>
            <a:ln w="7620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49EB7D-5A3C-4216-BBF3-AFAEFD99AE1D}"/>
                </a:ext>
              </a:extLst>
            </p:cNvPr>
            <p:cNvCxnSpPr/>
            <p:nvPr/>
          </p:nvCxnSpPr>
          <p:spPr>
            <a:xfrm>
              <a:off x="708343" y="4109884"/>
              <a:ext cx="2792361" cy="0"/>
            </a:xfrm>
            <a:prstGeom prst="line">
              <a:avLst/>
            </a:prstGeom>
            <a:ln w="762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śļîḑe">
              <a:extLst>
                <a:ext uri="{FF2B5EF4-FFF2-40B4-BE49-F238E27FC236}">
                  <a16:creationId xmlns:a16="http://schemas.microsoft.com/office/drawing/2014/main" id="{E9F24814-D825-4F37-9B5B-58DB7A37605E}"/>
                </a:ext>
              </a:extLst>
            </p:cNvPr>
            <p:cNvSpPr txBox="1"/>
            <p:nvPr/>
          </p:nvSpPr>
          <p:spPr>
            <a:xfrm>
              <a:off x="1522863" y="5353050"/>
              <a:ext cx="116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/>
                <a:t>小标题</a:t>
              </a:r>
              <a:endParaRPr lang="en-US" altLang="zh-CN" sz="2000" b="1" dirty="0"/>
            </a:p>
          </p:txBody>
        </p:sp>
        <p:sp>
          <p:nvSpPr>
            <p:cNvPr id="9" name="ïṡļïḍe">
              <a:extLst>
                <a:ext uri="{FF2B5EF4-FFF2-40B4-BE49-F238E27FC236}">
                  <a16:creationId xmlns:a16="http://schemas.microsoft.com/office/drawing/2014/main" id="{12C7FAF8-9CDF-4755-9B5E-B1D79338CCB7}"/>
                </a:ext>
              </a:extLst>
            </p:cNvPr>
            <p:cNvSpPr/>
            <p:nvPr/>
          </p:nvSpPr>
          <p:spPr>
            <a:xfrm>
              <a:off x="1999688" y="4865371"/>
              <a:ext cx="209670" cy="20967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išlîḓé">
              <a:extLst>
                <a:ext uri="{FF2B5EF4-FFF2-40B4-BE49-F238E27FC236}">
                  <a16:creationId xmlns:a16="http://schemas.microsoft.com/office/drawing/2014/main" id="{8E945E1A-8CC7-4D05-9829-2F017F10D2DC}"/>
                </a:ext>
              </a:extLst>
            </p:cNvPr>
            <p:cNvGrpSpPr/>
            <p:nvPr/>
          </p:nvGrpSpPr>
          <p:grpSpPr>
            <a:xfrm>
              <a:off x="6717483" y="4865371"/>
              <a:ext cx="1009015" cy="886459"/>
              <a:chOff x="7587230" y="4865371"/>
              <a:chExt cx="1009015" cy="886459"/>
            </a:xfrm>
          </p:grpSpPr>
          <p:sp>
            <p:nvSpPr>
              <p:cNvPr id="29" name="íśḻïḍé">
                <a:extLst>
                  <a:ext uri="{FF2B5EF4-FFF2-40B4-BE49-F238E27FC236}">
                    <a16:creationId xmlns:a16="http://schemas.microsoft.com/office/drawing/2014/main" id="{C14C17BF-B271-491B-BFAF-7F591218BD1C}"/>
                  </a:ext>
                </a:extLst>
              </p:cNvPr>
              <p:cNvSpPr/>
              <p:nvPr/>
            </p:nvSpPr>
            <p:spPr>
              <a:xfrm>
                <a:off x="7986903" y="4865371"/>
                <a:ext cx="209670" cy="209670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ïṡḷide">
                <a:extLst>
                  <a:ext uri="{FF2B5EF4-FFF2-40B4-BE49-F238E27FC236}">
                    <a16:creationId xmlns:a16="http://schemas.microsoft.com/office/drawing/2014/main" id="{BCC6F157-81C4-449D-AED9-890F2B60FE3F}"/>
                  </a:ext>
                </a:extLst>
              </p:cNvPr>
              <p:cNvSpPr txBox="1"/>
              <p:nvPr/>
            </p:nvSpPr>
            <p:spPr>
              <a:xfrm>
                <a:off x="7587230" y="5353050"/>
                <a:ext cx="100901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/>
                  <a:t>小标题</a:t>
                </a:r>
                <a:endParaRPr lang="en-US" altLang="zh-CN" sz="2000" b="1" dirty="0"/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4FFC938-1D1D-4150-B711-C04CEAD7EC37}"/>
                </a:ext>
              </a:extLst>
            </p:cNvPr>
            <p:cNvCxnSpPr/>
            <p:nvPr/>
          </p:nvCxnSpPr>
          <p:spPr>
            <a:xfrm>
              <a:off x="8691297" y="2976716"/>
              <a:ext cx="2792361" cy="0"/>
            </a:xfrm>
            <a:prstGeom prst="line">
              <a:avLst/>
            </a:prstGeom>
            <a:solidFill>
              <a:schemeClr val="tx2"/>
            </a:solidFill>
            <a:ln w="76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šlíḓè">
              <a:extLst>
                <a:ext uri="{FF2B5EF4-FFF2-40B4-BE49-F238E27FC236}">
                  <a16:creationId xmlns:a16="http://schemas.microsoft.com/office/drawing/2014/main" id="{298101D9-9758-45EA-9CFC-050A2C9079C0}"/>
                </a:ext>
              </a:extLst>
            </p:cNvPr>
            <p:cNvSpPr/>
            <p:nvPr/>
          </p:nvSpPr>
          <p:spPr>
            <a:xfrm>
              <a:off x="9982642" y="4865371"/>
              <a:ext cx="209670" cy="209670"/>
            </a:xfrm>
            <a:prstGeom prst="ellipse">
              <a:avLst/>
            </a:prstGeom>
            <a:solidFill>
              <a:schemeClr val="tx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işḷîḍê">
              <a:extLst>
                <a:ext uri="{FF2B5EF4-FFF2-40B4-BE49-F238E27FC236}">
                  <a16:creationId xmlns:a16="http://schemas.microsoft.com/office/drawing/2014/main" id="{E9AAFBC8-B028-4710-987F-0CDC3BDB24B1}"/>
                </a:ext>
              </a:extLst>
            </p:cNvPr>
            <p:cNvSpPr txBox="1"/>
            <p:nvPr/>
          </p:nvSpPr>
          <p:spPr>
            <a:xfrm>
              <a:off x="9567095" y="5353050"/>
              <a:ext cx="104076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/>
                <a:t>小标题</a:t>
              </a:r>
              <a:endParaRPr lang="en-US" altLang="zh-CN" sz="2000" b="1" dirty="0"/>
            </a:p>
          </p:txBody>
        </p:sp>
        <p:grpSp>
          <p:nvGrpSpPr>
            <p:cNvPr id="14" name="í$ľîḍè">
              <a:extLst>
                <a:ext uri="{FF2B5EF4-FFF2-40B4-BE49-F238E27FC236}">
                  <a16:creationId xmlns:a16="http://schemas.microsoft.com/office/drawing/2014/main" id="{46D229E8-9950-4235-9D4E-74C19A3F07FC}"/>
                </a:ext>
              </a:extLst>
            </p:cNvPr>
            <p:cNvGrpSpPr/>
            <p:nvPr/>
          </p:nvGrpSpPr>
          <p:grpSpPr>
            <a:xfrm>
              <a:off x="708343" y="2306269"/>
              <a:ext cx="2080507" cy="1353842"/>
              <a:chOff x="1180853" y="2306269"/>
              <a:chExt cx="2080507" cy="1353842"/>
            </a:xfrm>
          </p:grpSpPr>
          <p:sp>
            <p:nvSpPr>
              <p:cNvPr id="27" name="ïṥlíḓê">
                <a:extLst>
                  <a:ext uri="{FF2B5EF4-FFF2-40B4-BE49-F238E27FC236}">
                    <a16:creationId xmlns:a16="http://schemas.microsoft.com/office/drawing/2014/main" id="{C2E6113A-0702-461B-8966-3C5EC0212C0A}"/>
                  </a:ext>
                </a:extLst>
              </p:cNvPr>
              <p:cNvSpPr txBox="1"/>
              <p:nvPr/>
            </p:nvSpPr>
            <p:spPr>
              <a:xfrm>
                <a:off x="1180853" y="2306269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关键词</a:t>
                </a:r>
                <a:endParaRPr lang="id-ID" sz="1400" b="1" dirty="0"/>
              </a:p>
            </p:txBody>
          </p:sp>
          <p:sp>
            <p:nvSpPr>
              <p:cNvPr id="28" name="íṧ1íḋe">
                <a:extLst>
                  <a:ext uri="{FF2B5EF4-FFF2-40B4-BE49-F238E27FC236}">
                    <a16:creationId xmlns:a16="http://schemas.microsoft.com/office/drawing/2014/main" id="{1D652414-6EF0-4316-8CEE-42F2C9625CE8}"/>
                  </a:ext>
                </a:extLst>
              </p:cNvPr>
              <p:cNvSpPr/>
              <p:nvPr/>
            </p:nvSpPr>
            <p:spPr bwMode="auto">
              <a:xfrm>
                <a:off x="1180853" y="2721050"/>
                <a:ext cx="2080507" cy="939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文字介绍，细节描述等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自强不息止于至善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5" name="îṡlïḑé">
              <a:extLst>
                <a:ext uri="{FF2B5EF4-FFF2-40B4-BE49-F238E27FC236}">
                  <a16:creationId xmlns:a16="http://schemas.microsoft.com/office/drawing/2014/main" id="{7729B6E2-3011-4C3A-BFAD-1C56748DDEEB}"/>
                </a:ext>
              </a:extLst>
            </p:cNvPr>
            <p:cNvGrpSpPr/>
            <p:nvPr/>
          </p:nvGrpSpPr>
          <p:grpSpPr>
            <a:xfrm>
              <a:off x="3270865" y="1960447"/>
              <a:ext cx="2080507" cy="1353842"/>
              <a:chOff x="3447516" y="1910613"/>
              <a:chExt cx="2080507" cy="1353842"/>
            </a:xfrm>
          </p:grpSpPr>
          <p:sp>
            <p:nvSpPr>
              <p:cNvPr id="25" name="iṩľïḑè">
                <a:extLst>
                  <a:ext uri="{FF2B5EF4-FFF2-40B4-BE49-F238E27FC236}">
                    <a16:creationId xmlns:a16="http://schemas.microsoft.com/office/drawing/2014/main" id="{DEDABA88-B3E0-4661-A0B4-5D05590EE528}"/>
                  </a:ext>
                </a:extLst>
              </p:cNvPr>
              <p:cNvSpPr txBox="1"/>
              <p:nvPr/>
            </p:nvSpPr>
            <p:spPr>
              <a:xfrm>
                <a:off x="3447516" y="1910613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关键词</a:t>
                </a:r>
                <a:endParaRPr lang="id-ID" sz="1400" b="1" dirty="0"/>
              </a:p>
            </p:txBody>
          </p:sp>
          <p:sp>
            <p:nvSpPr>
              <p:cNvPr id="26" name="íşlîḍé">
                <a:extLst>
                  <a:ext uri="{FF2B5EF4-FFF2-40B4-BE49-F238E27FC236}">
                    <a16:creationId xmlns:a16="http://schemas.microsoft.com/office/drawing/2014/main" id="{70C7C78D-AD1E-4025-9479-F2B36CD59D0E}"/>
                  </a:ext>
                </a:extLst>
              </p:cNvPr>
              <p:cNvSpPr/>
              <p:nvPr/>
            </p:nvSpPr>
            <p:spPr bwMode="auto">
              <a:xfrm>
                <a:off x="3447516" y="2325394"/>
                <a:ext cx="2080507" cy="939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文字介绍，细节描述等</a:t>
                </a:r>
                <a:endParaRPr lang="en-US" altLang="zh-CN" sz="11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自强不息止于至善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6" name="iš1iḍe">
              <a:extLst>
                <a:ext uri="{FF2B5EF4-FFF2-40B4-BE49-F238E27FC236}">
                  <a16:creationId xmlns:a16="http://schemas.microsoft.com/office/drawing/2014/main" id="{276151C6-65D5-47DD-A329-755735AFD68C}"/>
                </a:ext>
              </a:extLst>
            </p:cNvPr>
            <p:cNvGrpSpPr/>
            <p:nvPr/>
          </p:nvGrpSpPr>
          <p:grpSpPr>
            <a:xfrm>
              <a:off x="5825810" y="1614624"/>
              <a:ext cx="2080507" cy="1353842"/>
              <a:chOff x="3447516" y="1910613"/>
              <a:chExt cx="2080507" cy="1353842"/>
            </a:xfrm>
          </p:grpSpPr>
          <p:sp>
            <p:nvSpPr>
              <p:cNvPr id="23" name="ïṩļíḑè">
                <a:extLst>
                  <a:ext uri="{FF2B5EF4-FFF2-40B4-BE49-F238E27FC236}">
                    <a16:creationId xmlns:a16="http://schemas.microsoft.com/office/drawing/2014/main" id="{CC1A05FF-4C08-4B92-9710-D2E68AE82844}"/>
                  </a:ext>
                </a:extLst>
              </p:cNvPr>
              <p:cNvSpPr txBox="1"/>
              <p:nvPr/>
            </p:nvSpPr>
            <p:spPr>
              <a:xfrm>
                <a:off x="3447516" y="1910613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关键词</a:t>
                </a:r>
                <a:endParaRPr lang="id-ID" sz="1400" b="1" dirty="0"/>
              </a:p>
            </p:txBody>
          </p:sp>
          <p:sp>
            <p:nvSpPr>
              <p:cNvPr id="24" name="íŝḻïdê">
                <a:extLst>
                  <a:ext uri="{FF2B5EF4-FFF2-40B4-BE49-F238E27FC236}">
                    <a16:creationId xmlns:a16="http://schemas.microsoft.com/office/drawing/2014/main" id="{097791CB-8109-4362-A442-909E24EA0211}"/>
                  </a:ext>
                </a:extLst>
              </p:cNvPr>
              <p:cNvSpPr/>
              <p:nvPr/>
            </p:nvSpPr>
            <p:spPr bwMode="auto">
              <a:xfrm>
                <a:off x="3447516" y="2325394"/>
                <a:ext cx="2080507" cy="939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文字介绍，细节描述等</a:t>
                </a:r>
                <a:endParaRPr lang="en-US" altLang="zh-CN" sz="1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自强不息止于至善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……</a:t>
                </a:r>
              </a:p>
            </p:txBody>
          </p:sp>
        </p:grpSp>
        <p:grpSp>
          <p:nvGrpSpPr>
            <p:cNvPr id="17" name="işľídé">
              <a:extLst>
                <a:ext uri="{FF2B5EF4-FFF2-40B4-BE49-F238E27FC236}">
                  <a16:creationId xmlns:a16="http://schemas.microsoft.com/office/drawing/2014/main" id="{BA4E3B32-3C9A-4FAE-828A-81C655D5E0A2}"/>
                </a:ext>
              </a:extLst>
            </p:cNvPr>
            <p:cNvGrpSpPr/>
            <p:nvPr/>
          </p:nvGrpSpPr>
          <p:grpSpPr>
            <a:xfrm>
              <a:off x="8691297" y="1268801"/>
              <a:ext cx="2080507" cy="1353842"/>
              <a:chOff x="3447516" y="1910613"/>
              <a:chExt cx="2080507" cy="1353842"/>
            </a:xfrm>
          </p:grpSpPr>
          <p:sp>
            <p:nvSpPr>
              <p:cNvPr id="21" name="íśļïḓè">
                <a:extLst>
                  <a:ext uri="{FF2B5EF4-FFF2-40B4-BE49-F238E27FC236}">
                    <a16:creationId xmlns:a16="http://schemas.microsoft.com/office/drawing/2014/main" id="{ABD7063E-A5D3-4677-A342-29AF41093DBE}"/>
                  </a:ext>
                </a:extLst>
              </p:cNvPr>
              <p:cNvSpPr txBox="1"/>
              <p:nvPr/>
            </p:nvSpPr>
            <p:spPr>
              <a:xfrm>
                <a:off x="3447516" y="1910613"/>
                <a:ext cx="2080507" cy="4147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b="1" dirty="0"/>
                  <a:t>关键词</a:t>
                </a:r>
                <a:endParaRPr lang="id-ID" sz="1400" b="1" dirty="0"/>
              </a:p>
            </p:txBody>
          </p:sp>
          <p:sp>
            <p:nvSpPr>
              <p:cNvPr id="22" name="iṧļiḍè">
                <a:extLst>
                  <a:ext uri="{FF2B5EF4-FFF2-40B4-BE49-F238E27FC236}">
                    <a16:creationId xmlns:a16="http://schemas.microsoft.com/office/drawing/2014/main" id="{3B3C26A2-9899-46EE-8927-A2569019074E}"/>
                  </a:ext>
                </a:extLst>
              </p:cNvPr>
              <p:cNvSpPr/>
              <p:nvPr/>
            </p:nvSpPr>
            <p:spPr bwMode="auto">
              <a:xfrm>
                <a:off x="3447516" y="2325394"/>
                <a:ext cx="2080507" cy="939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文字介绍，细节描述等</a:t>
                </a:r>
                <a:endParaRPr lang="en-US" altLang="zh-CN" sz="10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自强不息止于至善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……</a:t>
                </a:r>
              </a:p>
            </p:txBody>
          </p:sp>
        </p:grpSp>
        <p:grpSp>
          <p:nvGrpSpPr>
            <p:cNvPr id="18" name="ïṧḷíḓê">
              <a:extLst>
                <a:ext uri="{FF2B5EF4-FFF2-40B4-BE49-F238E27FC236}">
                  <a16:creationId xmlns:a16="http://schemas.microsoft.com/office/drawing/2014/main" id="{8A915DCF-DF30-4592-A8BB-5F874F11BBCE}"/>
                </a:ext>
              </a:extLst>
            </p:cNvPr>
            <p:cNvGrpSpPr/>
            <p:nvPr/>
          </p:nvGrpSpPr>
          <p:grpSpPr>
            <a:xfrm>
              <a:off x="3999978" y="4865371"/>
              <a:ext cx="1334135" cy="886459"/>
              <a:chOff x="4127090" y="4865371"/>
              <a:chExt cx="1334135" cy="886459"/>
            </a:xfrm>
          </p:grpSpPr>
          <p:sp>
            <p:nvSpPr>
              <p:cNvPr id="19" name="ïṡľíḋè">
                <a:extLst>
                  <a:ext uri="{FF2B5EF4-FFF2-40B4-BE49-F238E27FC236}">
                    <a16:creationId xmlns:a16="http://schemas.microsoft.com/office/drawing/2014/main" id="{636BD8D3-20A2-4FC6-BCC6-16B8CEB12CBB}"/>
                  </a:ext>
                </a:extLst>
              </p:cNvPr>
              <p:cNvSpPr/>
              <p:nvPr/>
            </p:nvSpPr>
            <p:spPr>
              <a:xfrm>
                <a:off x="4732026" y="4865371"/>
                <a:ext cx="209670" cy="209670"/>
              </a:xfrm>
              <a:prstGeom prst="ellipse">
                <a:avLst/>
              </a:prstGeom>
              <a:solidFill>
                <a:schemeClr val="tx2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25000" lnSpcReduction="20000"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îṩ1îḑè">
                <a:extLst>
                  <a:ext uri="{FF2B5EF4-FFF2-40B4-BE49-F238E27FC236}">
                    <a16:creationId xmlns:a16="http://schemas.microsoft.com/office/drawing/2014/main" id="{30E9BDD3-2B41-4B1A-BF5A-80502C5C8EAB}"/>
                  </a:ext>
                </a:extLst>
              </p:cNvPr>
              <p:cNvSpPr txBox="1"/>
              <p:nvPr/>
            </p:nvSpPr>
            <p:spPr>
              <a:xfrm>
                <a:off x="4127090" y="5353050"/>
                <a:ext cx="133413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/>
                  <a:t>小标题</a:t>
                </a:r>
                <a:endParaRPr lang="en-US" altLang="zh-CN" sz="2000" b="1" dirty="0"/>
              </a:p>
            </p:txBody>
          </p:sp>
        </p:grp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DBD3745-A1D7-4E28-9857-44D002720180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3.2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四个关键词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15735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#33185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559C71B-F6E8-47BC-BF0F-66A22F665B2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8296" y="1430129"/>
            <a:ext cx="12173704" cy="4151280"/>
            <a:chOff x="18296" y="1430129"/>
            <a:chExt cx="12173704" cy="4151280"/>
          </a:xfrm>
        </p:grpSpPr>
        <p:sp>
          <p:nvSpPr>
            <p:cNvPr id="4" name="îsḻïďè">
              <a:extLst>
                <a:ext uri="{FF2B5EF4-FFF2-40B4-BE49-F238E27FC236}">
                  <a16:creationId xmlns:a16="http://schemas.microsoft.com/office/drawing/2014/main" id="{BC45BAFC-68DB-4637-96D2-576CD16B24A0}"/>
                </a:ext>
              </a:extLst>
            </p:cNvPr>
            <p:cNvSpPr/>
            <p:nvPr/>
          </p:nvSpPr>
          <p:spPr bwMode="auto">
            <a:xfrm>
              <a:off x="18296" y="2396277"/>
              <a:ext cx="12173704" cy="3113795"/>
            </a:xfrm>
            <a:custGeom>
              <a:avLst/>
              <a:gdLst>
                <a:gd name="connsiteX0" fmla="*/ 0 w 8355187"/>
                <a:gd name="connsiteY0" fmla="*/ 1500631 h 1843969"/>
                <a:gd name="connsiteX1" fmla="*/ 977900 w 8355187"/>
                <a:gd name="connsiteY1" fmla="*/ 1056131 h 1843969"/>
                <a:gd name="connsiteX2" fmla="*/ 2235200 w 8355187"/>
                <a:gd name="connsiteY2" fmla="*/ 1843531 h 1843969"/>
                <a:gd name="connsiteX3" fmla="*/ 3797300 w 8355187"/>
                <a:gd name="connsiteY3" fmla="*/ 929131 h 1843969"/>
                <a:gd name="connsiteX4" fmla="*/ 5219700 w 8355187"/>
                <a:gd name="connsiteY4" fmla="*/ 1665731 h 1843969"/>
                <a:gd name="connsiteX5" fmla="*/ 6934200 w 8355187"/>
                <a:gd name="connsiteY5" fmla="*/ 2031 h 1843969"/>
                <a:gd name="connsiteX6" fmla="*/ 8255000 w 8355187"/>
                <a:gd name="connsiteY6" fmla="*/ 1208531 h 1843969"/>
                <a:gd name="connsiteX0-1" fmla="*/ 0 w 8355187"/>
                <a:gd name="connsiteY0-2" fmla="*/ 1500631 h 1843969"/>
                <a:gd name="connsiteX1-3" fmla="*/ 977900 w 8355187"/>
                <a:gd name="connsiteY1-4" fmla="*/ 1056131 h 1843969"/>
                <a:gd name="connsiteX2-5" fmla="*/ 2235200 w 8355187"/>
                <a:gd name="connsiteY2-6" fmla="*/ 1843531 h 1843969"/>
                <a:gd name="connsiteX3-7" fmla="*/ 3797300 w 8355187"/>
                <a:gd name="connsiteY3-8" fmla="*/ 929131 h 1843969"/>
                <a:gd name="connsiteX4-9" fmla="*/ 5219700 w 8355187"/>
                <a:gd name="connsiteY4-10" fmla="*/ 1665731 h 1843969"/>
                <a:gd name="connsiteX5-11" fmla="*/ 6934200 w 8355187"/>
                <a:gd name="connsiteY5-12" fmla="*/ 2031 h 1843969"/>
                <a:gd name="connsiteX6-13" fmla="*/ 8255000 w 8355187"/>
                <a:gd name="connsiteY6-14" fmla="*/ 1208531 h 1843969"/>
                <a:gd name="connsiteX7" fmla="*/ 0 w 8355187"/>
                <a:gd name="connsiteY7" fmla="*/ 1500631 h 1843969"/>
                <a:gd name="connsiteX0-15" fmla="*/ 8255000 w 8413952"/>
                <a:gd name="connsiteY0-16" fmla="*/ 1208531 h 1843969"/>
                <a:gd name="connsiteX1-17" fmla="*/ 0 w 8413952"/>
                <a:gd name="connsiteY1-18" fmla="*/ 1500631 h 1843969"/>
                <a:gd name="connsiteX2-19" fmla="*/ 977900 w 8413952"/>
                <a:gd name="connsiteY2-20" fmla="*/ 1056131 h 1843969"/>
                <a:gd name="connsiteX3-21" fmla="*/ 2235200 w 8413952"/>
                <a:gd name="connsiteY3-22" fmla="*/ 1843531 h 1843969"/>
                <a:gd name="connsiteX4-23" fmla="*/ 3797300 w 8413952"/>
                <a:gd name="connsiteY4-24" fmla="*/ 929131 h 1843969"/>
                <a:gd name="connsiteX5-25" fmla="*/ 5219700 w 8413952"/>
                <a:gd name="connsiteY5-26" fmla="*/ 1665731 h 1843969"/>
                <a:gd name="connsiteX6-27" fmla="*/ 6934200 w 8413952"/>
                <a:gd name="connsiteY6-28" fmla="*/ 2031 h 1843969"/>
                <a:gd name="connsiteX7-29" fmla="*/ 8346440 w 8413952"/>
                <a:gd name="connsiteY7-30" fmla="*/ 1299971 h 1843969"/>
                <a:gd name="connsiteX0-31" fmla="*/ 0 w 8413952"/>
                <a:gd name="connsiteY0-32" fmla="*/ 1500631 h 1843969"/>
                <a:gd name="connsiteX1-33" fmla="*/ 977900 w 8413952"/>
                <a:gd name="connsiteY1-34" fmla="*/ 1056131 h 1843969"/>
                <a:gd name="connsiteX2-35" fmla="*/ 2235200 w 8413952"/>
                <a:gd name="connsiteY2-36" fmla="*/ 1843531 h 1843969"/>
                <a:gd name="connsiteX3-37" fmla="*/ 3797300 w 8413952"/>
                <a:gd name="connsiteY3-38" fmla="*/ 929131 h 1843969"/>
                <a:gd name="connsiteX4-39" fmla="*/ 5219700 w 8413952"/>
                <a:gd name="connsiteY4-40" fmla="*/ 1665731 h 1843969"/>
                <a:gd name="connsiteX5-41" fmla="*/ 6934200 w 8413952"/>
                <a:gd name="connsiteY5-42" fmla="*/ 2031 h 1843969"/>
                <a:gd name="connsiteX6-43" fmla="*/ 8346440 w 8413952"/>
                <a:gd name="connsiteY6-44" fmla="*/ 1299971 h 1843969"/>
                <a:gd name="connsiteX0-45" fmla="*/ 0 w 8430936"/>
                <a:gd name="connsiteY0-46" fmla="*/ 1500631 h 1843969"/>
                <a:gd name="connsiteX1-47" fmla="*/ 977900 w 8430936"/>
                <a:gd name="connsiteY1-48" fmla="*/ 1056131 h 1843969"/>
                <a:gd name="connsiteX2-49" fmla="*/ 2235200 w 8430936"/>
                <a:gd name="connsiteY2-50" fmla="*/ 1843531 h 1843969"/>
                <a:gd name="connsiteX3-51" fmla="*/ 3797300 w 8430936"/>
                <a:gd name="connsiteY3-52" fmla="*/ 929131 h 1843969"/>
                <a:gd name="connsiteX4-53" fmla="*/ 5219700 w 8430936"/>
                <a:gd name="connsiteY4-54" fmla="*/ 1665731 h 1843969"/>
                <a:gd name="connsiteX5-55" fmla="*/ 6934200 w 8430936"/>
                <a:gd name="connsiteY5-56" fmla="*/ 2031 h 1843969"/>
                <a:gd name="connsiteX6-57" fmla="*/ 8346440 w 8430936"/>
                <a:gd name="connsiteY6-58" fmla="*/ 1299971 h 1843969"/>
                <a:gd name="connsiteX7-59" fmla="*/ 8267699 w 8430936"/>
                <a:gd name="connsiteY7-60" fmla="*/ 1284731 h 1843969"/>
                <a:gd name="connsiteX0-61" fmla="*/ 0 w 8267699"/>
                <a:gd name="connsiteY0-62" fmla="*/ 1501290 h 1844628"/>
                <a:gd name="connsiteX1-63" fmla="*/ 977900 w 8267699"/>
                <a:gd name="connsiteY1-64" fmla="*/ 1056790 h 1844628"/>
                <a:gd name="connsiteX2-65" fmla="*/ 2235200 w 8267699"/>
                <a:gd name="connsiteY2-66" fmla="*/ 1844190 h 1844628"/>
                <a:gd name="connsiteX3-67" fmla="*/ 3797300 w 8267699"/>
                <a:gd name="connsiteY3-68" fmla="*/ 929790 h 1844628"/>
                <a:gd name="connsiteX4-69" fmla="*/ 5219700 w 8267699"/>
                <a:gd name="connsiteY4-70" fmla="*/ 1666390 h 1844628"/>
                <a:gd name="connsiteX5-71" fmla="*/ 6934200 w 8267699"/>
                <a:gd name="connsiteY5-72" fmla="*/ 2690 h 1844628"/>
                <a:gd name="connsiteX6-73" fmla="*/ 8267699 w 8267699"/>
                <a:gd name="connsiteY6-74" fmla="*/ 1285390 h 1844628"/>
                <a:gd name="connsiteX0-75" fmla="*/ 0 w 8267699"/>
                <a:gd name="connsiteY0-76" fmla="*/ 1501290 h 1844553"/>
                <a:gd name="connsiteX1-77" fmla="*/ 977900 w 8267699"/>
                <a:gd name="connsiteY1-78" fmla="*/ 1056790 h 1844553"/>
                <a:gd name="connsiteX2-79" fmla="*/ 2235200 w 8267699"/>
                <a:gd name="connsiteY2-80" fmla="*/ 1844190 h 1844553"/>
                <a:gd name="connsiteX3-81" fmla="*/ 3681492 w 8267699"/>
                <a:gd name="connsiteY3-82" fmla="*/ 941513 h 1844553"/>
                <a:gd name="connsiteX4-83" fmla="*/ 5219700 w 8267699"/>
                <a:gd name="connsiteY4-84" fmla="*/ 1666390 h 1844553"/>
                <a:gd name="connsiteX5-85" fmla="*/ 6934200 w 8267699"/>
                <a:gd name="connsiteY5-86" fmla="*/ 2690 h 1844553"/>
                <a:gd name="connsiteX6-87" fmla="*/ 8267699 w 8267699"/>
                <a:gd name="connsiteY6-88" fmla="*/ 1285390 h 1844553"/>
                <a:gd name="connsiteX0-89" fmla="*/ 0 w 8423631"/>
                <a:gd name="connsiteY0-90" fmla="*/ 1795939 h 1844531"/>
                <a:gd name="connsiteX1-91" fmla="*/ 1133832 w 8423631"/>
                <a:gd name="connsiteY1-92" fmla="*/ 1056790 h 1844531"/>
                <a:gd name="connsiteX2-93" fmla="*/ 2391132 w 8423631"/>
                <a:gd name="connsiteY2-94" fmla="*/ 1844190 h 1844531"/>
                <a:gd name="connsiteX3-95" fmla="*/ 3837424 w 8423631"/>
                <a:gd name="connsiteY3-96" fmla="*/ 941513 h 1844531"/>
                <a:gd name="connsiteX4-97" fmla="*/ 5375632 w 8423631"/>
                <a:gd name="connsiteY4-98" fmla="*/ 1666390 h 1844531"/>
                <a:gd name="connsiteX5-99" fmla="*/ 7090132 w 8423631"/>
                <a:gd name="connsiteY5-100" fmla="*/ 2690 h 1844531"/>
                <a:gd name="connsiteX6-101" fmla="*/ 8423631 w 8423631"/>
                <a:gd name="connsiteY6-102" fmla="*/ 1285390 h 1844531"/>
                <a:gd name="connsiteX0-103" fmla="*/ 0 w 8423631"/>
                <a:gd name="connsiteY0-104" fmla="*/ 1795939 h 1844522"/>
                <a:gd name="connsiteX1-105" fmla="*/ 1133832 w 8423631"/>
                <a:gd name="connsiteY1-106" fmla="*/ 1056790 h 1844522"/>
                <a:gd name="connsiteX2-107" fmla="*/ 2391132 w 8423631"/>
                <a:gd name="connsiteY2-108" fmla="*/ 1844190 h 1844522"/>
                <a:gd name="connsiteX3-109" fmla="*/ 3837424 w 8423631"/>
                <a:gd name="connsiteY3-110" fmla="*/ 941513 h 1844522"/>
                <a:gd name="connsiteX4-111" fmla="*/ 5375632 w 8423631"/>
                <a:gd name="connsiteY4-112" fmla="*/ 1666390 h 1844522"/>
                <a:gd name="connsiteX5-113" fmla="*/ 7090132 w 8423631"/>
                <a:gd name="connsiteY5-114" fmla="*/ 2690 h 1844522"/>
                <a:gd name="connsiteX6-115" fmla="*/ 8423631 w 8423631"/>
                <a:gd name="connsiteY6-116" fmla="*/ 1285390 h 1844522"/>
                <a:gd name="connsiteX0-117" fmla="*/ 0 w 9879802"/>
                <a:gd name="connsiteY0-118" fmla="*/ 3020639 h 3020639"/>
                <a:gd name="connsiteX1-119" fmla="*/ 2590003 w 9879802"/>
                <a:gd name="connsiteY1-120" fmla="*/ 1056790 h 3020639"/>
                <a:gd name="connsiteX2-121" fmla="*/ 3847303 w 9879802"/>
                <a:gd name="connsiteY2-122" fmla="*/ 1844190 h 3020639"/>
                <a:gd name="connsiteX3-123" fmla="*/ 5293595 w 9879802"/>
                <a:gd name="connsiteY3-124" fmla="*/ 941513 h 3020639"/>
                <a:gd name="connsiteX4-125" fmla="*/ 6831803 w 9879802"/>
                <a:gd name="connsiteY4-126" fmla="*/ 1666390 h 3020639"/>
                <a:gd name="connsiteX5-127" fmla="*/ 8546303 w 9879802"/>
                <a:gd name="connsiteY5-128" fmla="*/ 2690 h 3020639"/>
                <a:gd name="connsiteX6-129" fmla="*/ 9879802 w 9879802"/>
                <a:gd name="connsiteY6-130" fmla="*/ 1285390 h 3020639"/>
                <a:gd name="connsiteX0-131" fmla="*/ 0 w 9879802"/>
                <a:gd name="connsiteY0-132" fmla="*/ 3020639 h 3020639"/>
                <a:gd name="connsiteX1-133" fmla="*/ 2590003 w 9879802"/>
                <a:gd name="connsiteY1-134" fmla="*/ 1056790 h 3020639"/>
                <a:gd name="connsiteX2-135" fmla="*/ 3847303 w 9879802"/>
                <a:gd name="connsiteY2-136" fmla="*/ 1844190 h 3020639"/>
                <a:gd name="connsiteX3-137" fmla="*/ 5293595 w 9879802"/>
                <a:gd name="connsiteY3-138" fmla="*/ 941513 h 3020639"/>
                <a:gd name="connsiteX4-139" fmla="*/ 6831803 w 9879802"/>
                <a:gd name="connsiteY4-140" fmla="*/ 1666390 h 3020639"/>
                <a:gd name="connsiteX5-141" fmla="*/ 8546303 w 9879802"/>
                <a:gd name="connsiteY5-142" fmla="*/ 2690 h 3020639"/>
                <a:gd name="connsiteX6-143" fmla="*/ 9879802 w 9879802"/>
                <a:gd name="connsiteY6-144" fmla="*/ 1285390 h 3020639"/>
                <a:gd name="connsiteX0-145" fmla="*/ 0 w 9879802"/>
                <a:gd name="connsiteY0-146" fmla="*/ 3020639 h 3020639"/>
                <a:gd name="connsiteX1-147" fmla="*/ 2590003 w 9879802"/>
                <a:gd name="connsiteY1-148" fmla="*/ 1056790 h 3020639"/>
                <a:gd name="connsiteX2-149" fmla="*/ 3847303 w 9879802"/>
                <a:gd name="connsiteY2-150" fmla="*/ 1844190 h 3020639"/>
                <a:gd name="connsiteX3-151" fmla="*/ 5293595 w 9879802"/>
                <a:gd name="connsiteY3-152" fmla="*/ 941513 h 3020639"/>
                <a:gd name="connsiteX4-153" fmla="*/ 6831803 w 9879802"/>
                <a:gd name="connsiteY4-154" fmla="*/ 1666390 h 3020639"/>
                <a:gd name="connsiteX5-155" fmla="*/ 8546303 w 9879802"/>
                <a:gd name="connsiteY5-156" fmla="*/ 2690 h 3020639"/>
                <a:gd name="connsiteX6-157" fmla="*/ 9879802 w 9879802"/>
                <a:gd name="connsiteY6-158" fmla="*/ 1285390 h 3020639"/>
                <a:gd name="connsiteX0-159" fmla="*/ 0 w 9879802"/>
                <a:gd name="connsiteY0-160" fmla="*/ 3018043 h 3018043"/>
                <a:gd name="connsiteX1-161" fmla="*/ 2590003 w 9879802"/>
                <a:gd name="connsiteY1-162" fmla="*/ 1054194 h 3018043"/>
                <a:gd name="connsiteX2-163" fmla="*/ 3847303 w 9879802"/>
                <a:gd name="connsiteY2-164" fmla="*/ 1841594 h 3018043"/>
                <a:gd name="connsiteX3-165" fmla="*/ 5293595 w 9879802"/>
                <a:gd name="connsiteY3-166" fmla="*/ 938917 h 3018043"/>
                <a:gd name="connsiteX4-167" fmla="*/ 6831803 w 9879802"/>
                <a:gd name="connsiteY4-168" fmla="*/ 1663794 h 3018043"/>
                <a:gd name="connsiteX5-169" fmla="*/ 8546303 w 9879802"/>
                <a:gd name="connsiteY5-170" fmla="*/ 94 h 3018043"/>
                <a:gd name="connsiteX6-171" fmla="*/ 9879802 w 9879802"/>
                <a:gd name="connsiteY6-172" fmla="*/ 1282794 h 3018043"/>
                <a:gd name="connsiteX0-173" fmla="*/ 0 w 9986327"/>
                <a:gd name="connsiteY0-174" fmla="*/ 3018043 h 3018043"/>
                <a:gd name="connsiteX1-175" fmla="*/ 2590003 w 9986327"/>
                <a:gd name="connsiteY1-176" fmla="*/ 1054194 h 3018043"/>
                <a:gd name="connsiteX2-177" fmla="*/ 3847303 w 9986327"/>
                <a:gd name="connsiteY2-178" fmla="*/ 1841594 h 3018043"/>
                <a:gd name="connsiteX3-179" fmla="*/ 5293595 w 9986327"/>
                <a:gd name="connsiteY3-180" fmla="*/ 938917 h 3018043"/>
                <a:gd name="connsiteX4-181" fmla="*/ 6831803 w 9986327"/>
                <a:gd name="connsiteY4-182" fmla="*/ 1663794 h 3018043"/>
                <a:gd name="connsiteX5-183" fmla="*/ 8546303 w 9986327"/>
                <a:gd name="connsiteY5-184" fmla="*/ 94 h 3018043"/>
                <a:gd name="connsiteX6-185" fmla="*/ 9879802 w 9986327"/>
                <a:gd name="connsiteY6-186" fmla="*/ 1282794 h 3018043"/>
                <a:gd name="connsiteX7-187" fmla="*/ 9905642 w 9986327"/>
                <a:gd name="connsiteY7-188" fmla="*/ 1286413 h 3018043"/>
                <a:gd name="connsiteX0-189" fmla="*/ 0 w 10493733"/>
                <a:gd name="connsiteY0-190" fmla="*/ 3018040 h 3018040"/>
                <a:gd name="connsiteX1-191" fmla="*/ 2590003 w 10493733"/>
                <a:gd name="connsiteY1-192" fmla="*/ 1054191 h 3018040"/>
                <a:gd name="connsiteX2-193" fmla="*/ 3847303 w 10493733"/>
                <a:gd name="connsiteY2-194" fmla="*/ 1841591 h 3018040"/>
                <a:gd name="connsiteX3-195" fmla="*/ 5293595 w 10493733"/>
                <a:gd name="connsiteY3-196" fmla="*/ 938914 h 3018040"/>
                <a:gd name="connsiteX4-197" fmla="*/ 6831803 w 10493733"/>
                <a:gd name="connsiteY4-198" fmla="*/ 1663791 h 3018040"/>
                <a:gd name="connsiteX5-199" fmla="*/ 8546303 w 10493733"/>
                <a:gd name="connsiteY5-200" fmla="*/ 91 h 3018040"/>
                <a:gd name="connsiteX6-201" fmla="*/ 9879802 w 10493733"/>
                <a:gd name="connsiteY6-202" fmla="*/ 1282791 h 3018040"/>
                <a:gd name="connsiteX7-203" fmla="*/ 10493710 w 10493733"/>
                <a:gd name="connsiteY7-204" fmla="*/ 1128562 h 3018040"/>
                <a:gd name="connsiteX8" fmla="*/ 9905642 w 10493733"/>
                <a:gd name="connsiteY8" fmla="*/ 1286410 h 3018040"/>
                <a:gd name="connsiteX0-205" fmla="*/ 0 w 10493710"/>
                <a:gd name="connsiteY0-206" fmla="*/ 3018040 h 3018040"/>
                <a:gd name="connsiteX1-207" fmla="*/ 2590003 w 10493710"/>
                <a:gd name="connsiteY1-208" fmla="*/ 1054191 h 3018040"/>
                <a:gd name="connsiteX2-209" fmla="*/ 3847303 w 10493710"/>
                <a:gd name="connsiteY2-210" fmla="*/ 1841591 h 3018040"/>
                <a:gd name="connsiteX3-211" fmla="*/ 5293595 w 10493710"/>
                <a:gd name="connsiteY3-212" fmla="*/ 938914 h 3018040"/>
                <a:gd name="connsiteX4-213" fmla="*/ 6831803 w 10493710"/>
                <a:gd name="connsiteY4-214" fmla="*/ 1663791 h 3018040"/>
                <a:gd name="connsiteX5-215" fmla="*/ 8546303 w 10493710"/>
                <a:gd name="connsiteY5-216" fmla="*/ 91 h 3018040"/>
                <a:gd name="connsiteX6-217" fmla="*/ 9879802 w 10493710"/>
                <a:gd name="connsiteY6-218" fmla="*/ 1282791 h 3018040"/>
                <a:gd name="connsiteX7-219" fmla="*/ 10493710 w 10493710"/>
                <a:gd name="connsiteY7-220" fmla="*/ 1128562 h 3018040"/>
                <a:gd name="connsiteX0-221" fmla="*/ 179946 w 10673656"/>
                <a:gd name="connsiteY0-222" fmla="*/ 3018040 h 3175427"/>
                <a:gd name="connsiteX1-223" fmla="*/ 195335 w 10673656"/>
                <a:gd name="connsiteY1-224" fmla="*/ 3033261 h 3175427"/>
                <a:gd name="connsiteX2-225" fmla="*/ 2769949 w 10673656"/>
                <a:gd name="connsiteY2-226" fmla="*/ 1054191 h 3175427"/>
                <a:gd name="connsiteX3-227" fmla="*/ 4027249 w 10673656"/>
                <a:gd name="connsiteY3-228" fmla="*/ 1841591 h 3175427"/>
                <a:gd name="connsiteX4-229" fmla="*/ 5473541 w 10673656"/>
                <a:gd name="connsiteY4-230" fmla="*/ 938914 h 3175427"/>
                <a:gd name="connsiteX5-231" fmla="*/ 7011749 w 10673656"/>
                <a:gd name="connsiteY5-232" fmla="*/ 1663791 h 3175427"/>
                <a:gd name="connsiteX6-233" fmla="*/ 8726249 w 10673656"/>
                <a:gd name="connsiteY6-234" fmla="*/ 91 h 3175427"/>
                <a:gd name="connsiteX7-235" fmla="*/ 10059748 w 10673656"/>
                <a:gd name="connsiteY7-236" fmla="*/ 1282791 h 3175427"/>
                <a:gd name="connsiteX8-237" fmla="*/ 10673656 w 10673656"/>
                <a:gd name="connsiteY8-238" fmla="*/ 1128562 h 3175427"/>
                <a:gd name="connsiteX0-239" fmla="*/ 255961 w 10749671"/>
                <a:gd name="connsiteY0-240" fmla="*/ 3018040 h 3033261"/>
                <a:gd name="connsiteX1-241" fmla="*/ 271350 w 10749671"/>
                <a:gd name="connsiteY1-242" fmla="*/ 3033261 h 3033261"/>
                <a:gd name="connsiteX2-243" fmla="*/ 2845964 w 10749671"/>
                <a:gd name="connsiteY2-244" fmla="*/ 1054191 h 3033261"/>
                <a:gd name="connsiteX3-245" fmla="*/ 4103264 w 10749671"/>
                <a:gd name="connsiteY3-246" fmla="*/ 1841591 h 3033261"/>
                <a:gd name="connsiteX4-247" fmla="*/ 5549556 w 10749671"/>
                <a:gd name="connsiteY4-248" fmla="*/ 938914 h 3033261"/>
                <a:gd name="connsiteX5-249" fmla="*/ 7087764 w 10749671"/>
                <a:gd name="connsiteY5-250" fmla="*/ 1663791 h 3033261"/>
                <a:gd name="connsiteX6-251" fmla="*/ 8802264 w 10749671"/>
                <a:gd name="connsiteY6-252" fmla="*/ 91 h 3033261"/>
                <a:gd name="connsiteX7-253" fmla="*/ 10135763 w 10749671"/>
                <a:gd name="connsiteY7-254" fmla="*/ 1282791 h 3033261"/>
                <a:gd name="connsiteX8-255" fmla="*/ 10749671 w 10749671"/>
                <a:gd name="connsiteY8-256" fmla="*/ 1128562 h 3033261"/>
                <a:gd name="connsiteX0-257" fmla="*/ 337095 w 10830805"/>
                <a:gd name="connsiteY0-258" fmla="*/ 3018040 h 3075353"/>
                <a:gd name="connsiteX1-259" fmla="*/ 245562 w 10830805"/>
                <a:gd name="connsiteY1-260" fmla="*/ 3075353 h 3075353"/>
                <a:gd name="connsiteX2-261" fmla="*/ 2927098 w 10830805"/>
                <a:gd name="connsiteY2-262" fmla="*/ 1054191 h 3075353"/>
                <a:gd name="connsiteX3-263" fmla="*/ 4184398 w 10830805"/>
                <a:gd name="connsiteY3-264" fmla="*/ 1841591 h 3075353"/>
                <a:gd name="connsiteX4-265" fmla="*/ 5630690 w 10830805"/>
                <a:gd name="connsiteY4-266" fmla="*/ 938914 h 3075353"/>
                <a:gd name="connsiteX5-267" fmla="*/ 7168898 w 10830805"/>
                <a:gd name="connsiteY5-268" fmla="*/ 1663791 h 3075353"/>
                <a:gd name="connsiteX6-269" fmla="*/ 8883398 w 10830805"/>
                <a:gd name="connsiteY6-270" fmla="*/ 91 h 3075353"/>
                <a:gd name="connsiteX7-271" fmla="*/ 10216897 w 10830805"/>
                <a:gd name="connsiteY7-272" fmla="*/ 1282791 h 3075353"/>
                <a:gd name="connsiteX8-273" fmla="*/ 10830805 w 10830805"/>
                <a:gd name="connsiteY8-274" fmla="*/ 1128562 h 3075353"/>
                <a:gd name="connsiteX0-275" fmla="*/ 538813 w 10786604"/>
                <a:gd name="connsiteY0-276" fmla="*/ 2986471 h 3075353"/>
                <a:gd name="connsiteX1-277" fmla="*/ 201361 w 10786604"/>
                <a:gd name="connsiteY1-278" fmla="*/ 3075353 h 3075353"/>
                <a:gd name="connsiteX2-279" fmla="*/ 2882897 w 10786604"/>
                <a:gd name="connsiteY2-280" fmla="*/ 1054191 h 3075353"/>
                <a:gd name="connsiteX3-281" fmla="*/ 4140197 w 10786604"/>
                <a:gd name="connsiteY3-282" fmla="*/ 1841591 h 3075353"/>
                <a:gd name="connsiteX4-283" fmla="*/ 5586489 w 10786604"/>
                <a:gd name="connsiteY4-284" fmla="*/ 938914 h 3075353"/>
                <a:gd name="connsiteX5-285" fmla="*/ 7124697 w 10786604"/>
                <a:gd name="connsiteY5-286" fmla="*/ 1663791 h 3075353"/>
                <a:gd name="connsiteX6-287" fmla="*/ 8839197 w 10786604"/>
                <a:gd name="connsiteY6-288" fmla="*/ 91 h 3075353"/>
                <a:gd name="connsiteX7-289" fmla="*/ 10172696 w 10786604"/>
                <a:gd name="connsiteY7-290" fmla="*/ 1282791 h 3075353"/>
                <a:gd name="connsiteX8-291" fmla="*/ 10786604 w 10786604"/>
                <a:gd name="connsiteY8-292" fmla="*/ 1128562 h 3075353"/>
                <a:gd name="connsiteX0-293" fmla="*/ 4466 w 11096938"/>
                <a:gd name="connsiteY0-294" fmla="*/ 2355080 h 3075353"/>
                <a:gd name="connsiteX1-295" fmla="*/ 511695 w 11096938"/>
                <a:gd name="connsiteY1-296" fmla="*/ 3075353 h 3075353"/>
                <a:gd name="connsiteX2-297" fmla="*/ 3193231 w 11096938"/>
                <a:gd name="connsiteY2-298" fmla="*/ 1054191 h 3075353"/>
                <a:gd name="connsiteX3-299" fmla="*/ 4450531 w 11096938"/>
                <a:gd name="connsiteY3-300" fmla="*/ 1841591 h 3075353"/>
                <a:gd name="connsiteX4-301" fmla="*/ 5896823 w 11096938"/>
                <a:gd name="connsiteY4-302" fmla="*/ 938914 h 3075353"/>
                <a:gd name="connsiteX5-303" fmla="*/ 7435031 w 11096938"/>
                <a:gd name="connsiteY5-304" fmla="*/ 1663791 h 3075353"/>
                <a:gd name="connsiteX6-305" fmla="*/ 9149531 w 11096938"/>
                <a:gd name="connsiteY6-306" fmla="*/ 91 h 3075353"/>
                <a:gd name="connsiteX7-307" fmla="*/ 10483030 w 11096938"/>
                <a:gd name="connsiteY7-308" fmla="*/ 1282791 h 3075353"/>
                <a:gd name="connsiteX8-309" fmla="*/ 11096938 w 11096938"/>
                <a:gd name="connsiteY8-310" fmla="*/ 1128562 h 3075353"/>
                <a:gd name="connsiteX0-311" fmla="*/ 4466 w 11096938"/>
                <a:gd name="connsiteY0-312" fmla="*/ 2355080 h 3075353"/>
                <a:gd name="connsiteX1-313" fmla="*/ 511695 w 11096938"/>
                <a:gd name="connsiteY1-314" fmla="*/ 3075353 h 3075353"/>
                <a:gd name="connsiteX2-315" fmla="*/ 3193231 w 11096938"/>
                <a:gd name="connsiteY2-316" fmla="*/ 1054191 h 3075353"/>
                <a:gd name="connsiteX3-317" fmla="*/ 4450531 w 11096938"/>
                <a:gd name="connsiteY3-318" fmla="*/ 1841591 h 3075353"/>
                <a:gd name="connsiteX4-319" fmla="*/ 5896823 w 11096938"/>
                <a:gd name="connsiteY4-320" fmla="*/ 938914 h 3075353"/>
                <a:gd name="connsiteX5-321" fmla="*/ 7435031 w 11096938"/>
                <a:gd name="connsiteY5-322" fmla="*/ 1663791 h 3075353"/>
                <a:gd name="connsiteX6-323" fmla="*/ 9149531 w 11096938"/>
                <a:gd name="connsiteY6-324" fmla="*/ 91 h 3075353"/>
                <a:gd name="connsiteX7-325" fmla="*/ 10483030 w 11096938"/>
                <a:gd name="connsiteY7-326" fmla="*/ 1282791 h 3075353"/>
                <a:gd name="connsiteX8-327" fmla="*/ 11096938 w 11096938"/>
                <a:gd name="connsiteY8-328" fmla="*/ 1128562 h 3075353"/>
                <a:gd name="connsiteX0-329" fmla="*/ 10158 w 11102630"/>
                <a:gd name="connsiteY0-330" fmla="*/ 2355080 h 2780703"/>
                <a:gd name="connsiteX1-331" fmla="*/ 485310 w 11102630"/>
                <a:gd name="connsiteY1-332" fmla="*/ 2780703 h 2780703"/>
                <a:gd name="connsiteX2-333" fmla="*/ 3198923 w 11102630"/>
                <a:gd name="connsiteY2-334" fmla="*/ 1054191 h 2780703"/>
                <a:gd name="connsiteX3-335" fmla="*/ 4456223 w 11102630"/>
                <a:gd name="connsiteY3-336" fmla="*/ 1841591 h 2780703"/>
                <a:gd name="connsiteX4-337" fmla="*/ 5902515 w 11102630"/>
                <a:gd name="connsiteY4-338" fmla="*/ 938914 h 2780703"/>
                <a:gd name="connsiteX5-339" fmla="*/ 7440723 w 11102630"/>
                <a:gd name="connsiteY5-340" fmla="*/ 1663791 h 2780703"/>
                <a:gd name="connsiteX6-341" fmla="*/ 9155223 w 11102630"/>
                <a:gd name="connsiteY6-342" fmla="*/ 91 h 2780703"/>
                <a:gd name="connsiteX7-343" fmla="*/ 10488722 w 11102630"/>
                <a:gd name="connsiteY7-344" fmla="*/ 1282791 h 2780703"/>
                <a:gd name="connsiteX8-345" fmla="*/ 11102630 w 11102630"/>
                <a:gd name="connsiteY8-346" fmla="*/ 1128562 h 2780703"/>
                <a:gd name="connsiteX0-347" fmla="*/ 3066 w 11138307"/>
                <a:gd name="connsiteY0-348" fmla="*/ 2302464 h 2780703"/>
                <a:gd name="connsiteX1-349" fmla="*/ 520987 w 11138307"/>
                <a:gd name="connsiteY1-350" fmla="*/ 2780703 h 2780703"/>
                <a:gd name="connsiteX2-351" fmla="*/ 3234600 w 11138307"/>
                <a:gd name="connsiteY2-352" fmla="*/ 1054191 h 2780703"/>
                <a:gd name="connsiteX3-353" fmla="*/ 4491900 w 11138307"/>
                <a:gd name="connsiteY3-354" fmla="*/ 1841591 h 2780703"/>
                <a:gd name="connsiteX4-355" fmla="*/ 5938192 w 11138307"/>
                <a:gd name="connsiteY4-356" fmla="*/ 938914 h 2780703"/>
                <a:gd name="connsiteX5-357" fmla="*/ 7476400 w 11138307"/>
                <a:gd name="connsiteY5-358" fmla="*/ 1663791 h 2780703"/>
                <a:gd name="connsiteX6-359" fmla="*/ 9190900 w 11138307"/>
                <a:gd name="connsiteY6-360" fmla="*/ 91 h 2780703"/>
                <a:gd name="connsiteX7-361" fmla="*/ 10524399 w 11138307"/>
                <a:gd name="connsiteY7-362" fmla="*/ 1282791 h 2780703"/>
                <a:gd name="connsiteX8-363" fmla="*/ 11138307 w 11138307"/>
                <a:gd name="connsiteY8-364" fmla="*/ 1128562 h 2780703"/>
                <a:gd name="connsiteX0-365" fmla="*/ 8016 w 11111180"/>
                <a:gd name="connsiteY0-366" fmla="*/ 2302464 h 2780703"/>
                <a:gd name="connsiteX1-367" fmla="*/ 493860 w 11111180"/>
                <a:gd name="connsiteY1-368" fmla="*/ 2780703 h 2780703"/>
                <a:gd name="connsiteX2-369" fmla="*/ 3207473 w 11111180"/>
                <a:gd name="connsiteY2-370" fmla="*/ 1054191 h 2780703"/>
                <a:gd name="connsiteX3-371" fmla="*/ 4464773 w 11111180"/>
                <a:gd name="connsiteY3-372" fmla="*/ 1841591 h 2780703"/>
                <a:gd name="connsiteX4-373" fmla="*/ 5911065 w 11111180"/>
                <a:gd name="connsiteY4-374" fmla="*/ 938914 h 2780703"/>
                <a:gd name="connsiteX5-375" fmla="*/ 7449273 w 11111180"/>
                <a:gd name="connsiteY5-376" fmla="*/ 1663791 h 2780703"/>
                <a:gd name="connsiteX6-377" fmla="*/ 9163773 w 11111180"/>
                <a:gd name="connsiteY6-378" fmla="*/ 91 h 2780703"/>
                <a:gd name="connsiteX7-379" fmla="*/ 10497272 w 11111180"/>
                <a:gd name="connsiteY7-380" fmla="*/ 1282791 h 2780703"/>
                <a:gd name="connsiteX8-381" fmla="*/ 11111180 w 11111180"/>
                <a:gd name="connsiteY8-382" fmla="*/ 1128562 h 2780703"/>
                <a:gd name="connsiteX0-383" fmla="*/ 0 w 11103164"/>
                <a:gd name="connsiteY0-384" fmla="*/ 2302464 h 2780703"/>
                <a:gd name="connsiteX1-385" fmla="*/ 485844 w 11103164"/>
                <a:gd name="connsiteY1-386" fmla="*/ 2780703 h 2780703"/>
                <a:gd name="connsiteX2-387" fmla="*/ 3199457 w 11103164"/>
                <a:gd name="connsiteY2-388" fmla="*/ 1054191 h 2780703"/>
                <a:gd name="connsiteX3-389" fmla="*/ 4456757 w 11103164"/>
                <a:gd name="connsiteY3-390" fmla="*/ 1841591 h 2780703"/>
                <a:gd name="connsiteX4-391" fmla="*/ 5903049 w 11103164"/>
                <a:gd name="connsiteY4-392" fmla="*/ 938914 h 2780703"/>
                <a:gd name="connsiteX5-393" fmla="*/ 7441257 w 11103164"/>
                <a:gd name="connsiteY5-394" fmla="*/ 1663791 h 2780703"/>
                <a:gd name="connsiteX6-395" fmla="*/ 9155757 w 11103164"/>
                <a:gd name="connsiteY6-396" fmla="*/ 91 h 2780703"/>
                <a:gd name="connsiteX7-397" fmla="*/ 10489256 w 11103164"/>
                <a:gd name="connsiteY7-398" fmla="*/ 1282791 h 2780703"/>
                <a:gd name="connsiteX8-399" fmla="*/ 11103164 w 11103164"/>
                <a:gd name="connsiteY8-400" fmla="*/ 1128562 h 2780703"/>
                <a:gd name="connsiteX0-401" fmla="*/ 0 w 11103164"/>
                <a:gd name="connsiteY0-402" fmla="*/ 2302464 h 2780703"/>
                <a:gd name="connsiteX1-403" fmla="*/ 485844 w 11103164"/>
                <a:gd name="connsiteY1-404" fmla="*/ 2780703 h 2780703"/>
                <a:gd name="connsiteX2-405" fmla="*/ 3199457 w 11103164"/>
                <a:gd name="connsiteY2-406" fmla="*/ 1054191 h 2780703"/>
                <a:gd name="connsiteX3-407" fmla="*/ 4456757 w 11103164"/>
                <a:gd name="connsiteY3-408" fmla="*/ 1841591 h 2780703"/>
                <a:gd name="connsiteX4-409" fmla="*/ 5903049 w 11103164"/>
                <a:gd name="connsiteY4-410" fmla="*/ 938914 h 2780703"/>
                <a:gd name="connsiteX5-411" fmla="*/ 7441257 w 11103164"/>
                <a:gd name="connsiteY5-412" fmla="*/ 1663791 h 2780703"/>
                <a:gd name="connsiteX6-413" fmla="*/ 9155757 w 11103164"/>
                <a:gd name="connsiteY6-414" fmla="*/ 91 h 2780703"/>
                <a:gd name="connsiteX7-415" fmla="*/ 10489256 w 11103164"/>
                <a:gd name="connsiteY7-416" fmla="*/ 1282791 h 2780703"/>
                <a:gd name="connsiteX8-417" fmla="*/ 11103164 w 11103164"/>
                <a:gd name="connsiteY8-418" fmla="*/ 1128562 h 2780703"/>
                <a:gd name="connsiteX0-419" fmla="*/ 0 w 11103164"/>
                <a:gd name="connsiteY0-420" fmla="*/ 2302464 h 2780703"/>
                <a:gd name="connsiteX1-421" fmla="*/ 485844 w 11103164"/>
                <a:gd name="connsiteY1-422" fmla="*/ 2780703 h 2780703"/>
                <a:gd name="connsiteX2-423" fmla="*/ 3199457 w 11103164"/>
                <a:gd name="connsiteY2-424" fmla="*/ 1054191 h 2780703"/>
                <a:gd name="connsiteX3-425" fmla="*/ 4456757 w 11103164"/>
                <a:gd name="connsiteY3-426" fmla="*/ 1841591 h 2780703"/>
                <a:gd name="connsiteX4-427" fmla="*/ 5903049 w 11103164"/>
                <a:gd name="connsiteY4-428" fmla="*/ 938914 h 2780703"/>
                <a:gd name="connsiteX5-429" fmla="*/ 7441257 w 11103164"/>
                <a:gd name="connsiteY5-430" fmla="*/ 1663791 h 2780703"/>
                <a:gd name="connsiteX6-431" fmla="*/ 9155757 w 11103164"/>
                <a:gd name="connsiteY6-432" fmla="*/ 91 h 2780703"/>
                <a:gd name="connsiteX7-433" fmla="*/ 10489256 w 11103164"/>
                <a:gd name="connsiteY7-434" fmla="*/ 1282791 h 2780703"/>
                <a:gd name="connsiteX8-435" fmla="*/ 11103164 w 11103164"/>
                <a:gd name="connsiteY8-436" fmla="*/ 1128562 h 2780703"/>
                <a:gd name="connsiteX0-437" fmla="*/ 0 w 11103164"/>
                <a:gd name="connsiteY0-438" fmla="*/ 2302464 h 2780703"/>
                <a:gd name="connsiteX1-439" fmla="*/ 485844 w 11103164"/>
                <a:gd name="connsiteY1-440" fmla="*/ 2780703 h 2780703"/>
                <a:gd name="connsiteX2-441" fmla="*/ 3199457 w 11103164"/>
                <a:gd name="connsiteY2-442" fmla="*/ 1054191 h 2780703"/>
                <a:gd name="connsiteX3-443" fmla="*/ 4456757 w 11103164"/>
                <a:gd name="connsiteY3-444" fmla="*/ 1841591 h 2780703"/>
                <a:gd name="connsiteX4-445" fmla="*/ 5903049 w 11103164"/>
                <a:gd name="connsiteY4-446" fmla="*/ 938914 h 2780703"/>
                <a:gd name="connsiteX5-447" fmla="*/ 7441257 w 11103164"/>
                <a:gd name="connsiteY5-448" fmla="*/ 1663791 h 2780703"/>
                <a:gd name="connsiteX6-449" fmla="*/ 9155757 w 11103164"/>
                <a:gd name="connsiteY6-450" fmla="*/ 91 h 2780703"/>
                <a:gd name="connsiteX7-451" fmla="*/ 10489256 w 11103164"/>
                <a:gd name="connsiteY7-452" fmla="*/ 1282791 h 2780703"/>
                <a:gd name="connsiteX8-453" fmla="*/ 11103164 w 11103164"/>
                <a:gd name="connsiteY8-454" fmla="*/ 1128562 h 2780703"/>
                <a:gd name="connsiteX0-455" fmla="*/ 0 w 11103164"/>
                <a:gd name="connsiteY0-456" fmla="*/ 2302464 h 2780907"/>
                <a:gd name="connsiteX1-457" fmla="*/ 485844 w 11103164"/>
                <a:gd name="connsiteY1-458" fmla="*/ 2780703 h 2780907"/>
                <a:gd name="connsiteX2-459" fmla="*/ 3199457 w 11103164"/>
                <a:gd name="connsiteY2-460" fmla="*/ 1054191 h 2780907"/>
                <a:gd name="connsiteX3-461" fmla="*/ 4456757 w 11103164"/>
                <a:gd name="connsiteY3-462" fmla="*/ 1841591 h 2780907"/>
                <a:gd name="connsiteX4-463" fmla="*/ 5903049 w 11103164"/>
                <a:gd name="connsiteY4-464" fmla="*/ 938914 h 2780907"/>
                <a:gd name="connsiteX5-465" fmla="*/ 7441257 w 11103164"/>
                <a:gd name="connsiteY5-466" fmla="*/ 1663791 h 2780907"/>
                <a:gd name="connsiteX6-467" fmla="*/ 9155757 w 11103164"/>
                <a:gd name="connsiteY6-468" fmla="*/ 91 h 2780907"/>
                <a:gd name="connsiteX7-469" fmla="*/ 10489256 w 11103164"/>
                <a:gd name="connsiteY7-470" fmla="*/ 1282791 h 2780907"/>
                <a:gd name="connsiteX8-471" fmla="*/ 11103164 w 11103164"/>
                <a:gd name="connsiteY8-472" fmla="*/ 1128562 h 2780907"/>
                <a:gd name="connsiteX0-473" fmla="*/ 0 w 11103164"/>
                <a:gd name="connsiteY0-474" fmla="*/ 2302464 h 2780907"/>
                <a:gd name="connsiteX1-475" fmla="*/ 485844 w 11103164"/>
                <a:gd name="connsiteY1-476" fmla="*/ 2780703 h 2780907"/>
                <a:gd name="connsiteX2-477" fmla="*/ 3199457 w 11103164"/>
                <a:gd name="connsiteY2-478" fmla="*/ 1054191 h 2780907"/>
                <a:gd name="connsiteX3-479" fmla="*/ 4456757 w 11103164"/>
                <a:gd name="connsiteY3-480" fmla="*/ 1841591 h 2780907"/>
                <a:gd name="connsiteX4-481" fmla="*/ 5903049 w 11103164"/>
                <a:gd name="connsiteY4-482" fmla="*/ 938914 h 2780907"/>
                <a:gd name="connsiteX5-483" fmla="*/ 7441257 w 11103164"/>
                <a:gd name="connsiteY5-484" fmla="*/ 1663791 h 2780907"/>
                <a:gd name="connsiteX6-485" fmla="*/ 9155757 w 11103164"/>
                <a:gd name="connsiteY6-486" fmla="*/ 91 h 2780907"/>
                <a:gd name="connsiteX7-487" fmla="*/ 10489256 w 11103164"/>
                <a:gd name="connsiteY7-488" fmla="*/ 1282791 h 2780907"/>
                <a:gd name="connsiteX8-489" fmla="*/ 10696862 w 11103164"/>
                <a:gd name="connsiteY8-490" fmla="*/ 1360072 h 2780907"/>
                <a:gd name="connsiteX9" fmla="*/ 11103164 w 11103164"/>
                <a:gd name="connsiteY9" fmla="*/ 1128562 h 2780907"/>
                <a:gd name="connsiteX0-491" fmla="*/ 0 w 11103164"/>
                <a:gd name="connsiteY0-492" fmla="*/ 2302464 h 2780907"/>
                <a:gd name="connsiteX1-493" fmla="*/ 485844 w 11103164"/>
                <a:gd name="connsiteY1-494" fmla="*/ 2780703 h 2780907"/>
                <a:gd name="connsiteX2-495" fmla="*/ 3199457 w 11103164"/>
                <a:gd name="connsiteY2-496" fmla="*/ 1054191 h 2780907"/>
                <a:gd name="connsiteX3-497" fmla="*/ 4456757 w 11103164"/>
                <a:gd name="connsiteY3-498" fmla="*/ 1841591 h 2780907"/>
                <a:gd name="connsiteX4-499" fmla="*/ 5903049 w 11103164"/>
                <a:gd name="connsiteY4-500" fmla="*/ 938914 h 2780907"/>
                <a:gd name="connsiteX5-501" fmla="*/ 7441257 w 11103164"/>
                <a:gd name="connsiteY5-502" fmla="*/ 1663791 h 2780907"/>
                <a:gd name="connsiteX6-503" fmla="*/ 9155757 w 11103164"/>
                <a:gd name="connsiteY6-504" fmla="*/ 91 h 2780907"/>
                <a:gd name="connsiteX7-505" fmla="*/ 10489256 w 11103164"/>
                <a:gd name="connsiteY7-506" fmla="*/ 1282791 h 2780907"/>
                <a:gd name="connsiteX8-507" fmla="*/ 10696862 w 11103164"/>
                <a:gd name="connsiteY8-508" fmla="*/ 1360072 h 2780907"/>
                <a:gd name="connsiteX9-509" fmla="*/ 11103164 w 11103164"/>
                <a:gd name="connsiteY9-510" fmla="*/ 1128562 h 2780907"/>
                <a:gd name="connsiteX0-511" fmla="*/ 0 w 11103164"/>
                <a:gd name="connsiteY0-512" fmla="*/ 2306549 h 2784992"/>
                <a:gd name="connsiteX1-513" fmla="*/ 485844 w 11103164"/>
                <a:gd name="connsiteY1-514" fmla="*/ 2784788 h 2784992"/>
                <a:gd name="connsiteX2-515" fmla="*/ 3199457 w 11103164"/>
                <a:gd name="connsiteY2-516" fmla="*/ 1058276 h 2784992"/>
                <a:gd name="connsiteX3-517" fmla="*/ 4456757 w 11103164"/>
                <a:gd name="connsiteY3-518" fmla="*/ 1845676 h 2784992"/>
                <a:gd name="connsiteX4-519" fmla="*/ 5903049 w 11103164"/>
                <a:gd name="connsiteY4-520" fmla="*/ 942999 h 2784992"/>
                <a:gd name="connsiteX5-521" fmla="*/ 7441257 w 11103164"/>
                <a:gd name="connsiteY5-522" fmla="*/ 1667876 h 2784992"/>
                <a:gd name="connsiteX6-523" fmla="*/ 9155757 w 11103164"/>
                <a:gd name="connsiteY6-524" fmla="*/ 4176 h 2784992"/>
                <a:gd name="connsiteX7-525" fmla="*/ 10782399 w 11103164"/>
                <a:gd name="connsiteY7-526" fmla="*/ 1195786 h 2784992"/>
                <a:gd name="connsiteX8-527" fmla="*/ 10489256 w 11103164"/>
                <a:gd name="connsiteY8-528" fmla="*/ 1286876 h 2784992"/>
                <a:gd name="connsiteX9-529" fmla="*/ 10696862 w 11103164"/>
                <a:gd name="connsiteY9-530" fmla="*/ 1364157 h 2784992"/>
                <a:gd name="connsiteX10" fmla="*/ 11103164 w 11103164"/>
                <a:gd name="connsiteY10" fmla="*/ 1132647 h 2784992"/>
                <a:gd name="connsiteX0-531" fmla="*/ 0 w 11103164"/>
                <a:gd name="connsiteY0-532" fmla="*/ 2306549 h 2784992"/>
                <a:gd name="connsiteX1-533" fmla="*/ 485844 w 11103164"/>
                <a:gd name="connsiteY1-534" fmla="*/ 2784788 h 2784992"/>
                <a:gd name="connsiteX2-535" fmla="*/ 3199457 w 11103164"/>
                <a:gd name="connsiteY2-536" fmla="*/ 1058276 h 2784992"/>
                <a:gd name="connsiteX3-537" fmla="*/ 4456757 w 11103164"/>
                <a:gd name="connsiteY3-538" fmla="*/ 1845676 h 2784992"/>
                <a:gd name="connsiteX4-539" fmla="*/ 5903049 w 11103164"/>
                <a:gd name="connsiteY4-540" fmla="*/ 942999 h 2784992"/>
                <a:gd name="connsiteX5-541" fmla="*/ 7441257 w 11103164"/>
                <a:gd name="connsiteY5-542" fmla="*/ 1667876 h 2784992"/>
                <a:gd name="connsiteX6-543" fmla="*/ 9155757 w 11103164"/>
                <a:gd name="connsiteY6-544" fmla="*/ 4176 h 2784992"/>
                <a:gd name="connsiteX7-545" fmla="*/ 10782399 w 11103164"/>
                <a:gd name="connsiteY7-546" fmla="*/ 1195786 h 2784992"/>
                <a:gd name="connsiteX8-547" fmla="*/ 10489256 w 11103164"/>
                <a:gd name="connsiteY8-548" fmla="*/ 1286876 h 2784992"/>
                <a:gd name="connsiteX9-549" fmla="*/ 10696862 w 11103164"/>
                <a:gd name="connsiteY9-550" fmla="*/ 1364157 h 2784992"/>
                <a:gd name="connsiteX10-551" fmla="*/ 11103164 w 11103164"/>
                <a:gd name="connsiteY10-552" fmla="*/ 1132647 h 2784992"/>
                <a:gd name="connsiteX0-553" fmla="*/ 0 w 11103164"/>
                <a:gd name="connsiteY0-554" fmla="*/ 2306549 h 2784992"/>
                <a:gd name="connsiteX1-555" fmla="*/ 485844 w 11103164"/>
                <a:gd name="connsiteY1-556" fmla="*/ 2784788 h 2784992"/>
                <a:gd name="connsiteX2-557" fmla="*/ 3199457 w 11103164"/>
                <a:gd name="connsiteY2-558" fmla="*/ 1058276 h 2784992"/>
                <a:gd name="connsiteX3-559" fmla="*/ 4456757 w 11103164"/>
                <a:gd name="connsiteY3-560" fmla="*/ 1845676 h 2784992"/>
                <a:gd name="connsiteX4-561" fmla="*/ 5903049 w 11103164"/>
                <a:gd name="connsiteY4-562" fmla="*/ 942999 h 2784992"/>
                <a:gd name="connsiteX5-563" fmla="*/ 7441257 w 11103164"/>
                <a:gd name="connsiteY5-564" fmla="*/ 1667876 h 2784992"/>
                <a:gd name="connsiteX6-565" fmla="*/ 9155757 w 11103164"/>
                <a:gd name="connsiteY6-566" fmla="*/ 4176 h 2784992"/>
                <a:gd name="connsiteX7-567" fmla="*/ 10782399 w 11103164"/>
                <a:gd name="connsiteY7-568" fmla="*/ 1195786 h 2784992"/>
                <a:gd name="connsiteX8-569" fmla="*/ 10489256 w 11103164"/>
                <a:gd name="connsiteY8-570" fmla="*/ 1286876 h 2784992"/>
                <a:gd name="connsiteX9-571" fmla="*/ 10696862 w 11103164"/>
                <a:gd name="connsiteY9-572" fmla="*/ 1364157 h 2784992"/>
                <a:gd name="connsiteX10-573" fmla="*/ 11103164 w 11103164"/>
                <a:gd name="connsiteY10-574" fmla="*/ 1132647 h 2784992"/>
                <a:gd name="connsiteX0-575" fmla="*/ 0 w 11103164"/>
                <a:gd name="connsiteY0-576" fmla="*/ 2306549 h 2784992"/>
                <a:gd name="connsiteX1-577" fmla="*/ 485844 w 11103164"/>
                <a:gd name="connsiteY1-578" fmla="*/ 2784788 h 2784992"/>
                <a:gd name="connsiteX2-579" fmla="*/ 3199457 w 11103164"/>
                <a:gd name="connsiteY2-580" fmla="*/ 1058276 h 2784992"/>
                <a:gd name="connsiteX3-581" fmla="*/ 4456757 w 11103164"/>
                <a:gd name="connsiteY3-582" fmla="*/ 1845676 h 2784992"/>
                <a:gd name="connsiteX4-583" fmla="*/ 5903049 w 11103164"/>
                <a:gd name="connsiteY4-584" fmla="*/ 942999 h 2784992"/>
                <a:gd name="connsiteX5-585" fmla="*/ 7441257 w 11103164"/>
                <a:gd name="connsiteY5-586" fmla="*/ 1667876 h 2784992"/>
                <a:gd name="connsiteX6-587" fmla="*/ 9155757 w 11103164"/>
                <a:gd name="connsiteY6-588" fmla="*/ 4176 h 2784992"/>
                <a:gd name="connsiteX7-589" fmla="*/ 10782399 w 11103164"/>
                <a:gd name="connsiteY7-590" fmla="*/ 1195786 h 2784992"/>
                <a:gd name="connsiteX8-591" fmla="*/ 10489256 w 11103164"/>
                <a:gd name="connsiteY8-592" fmla="*/ 1286876 h 2784992"/>
                <a:gd name="connsiteX9-593" fmla="*/ 10696862 w 11103164"/>
                <a:gd name="connsiteY9-594" fmla="*/ 1364157 h 2784992"/>
                <a:gd name="connsiteX10-595" fmla="*/ 11103164 w 11103164"/>
                <a:gd name="connsiteY10-596" fmla="*/ 1132647 h 2784992"/>
                <a:gd name="connsiteX0-597" fmla="*/ 0 w 11103164"/>
                <a:gd name="connsiteY0-598" fmla="*/ 2306549 h 2784992"/>
                <a:gd name="connsiteX1-599" fmla="*/ 485844 w 11103164"/>
                <a:gd name="connsiteY1-600" fmla="*/ 2784788 h 2784992"/>
                <a:gd name="connsiteX2-601" fmla="*/ 3199457 w 11103164"/>
                <a:gd name="connsiteY2-602" fmla="*/ 1058276 h 2784992"/>
                <a:gd name="connsiteX3-603" fmla="*/ 4456757 w 11103164"/>
                <a:gd name="connsiteY3-604" fmla="*/ 1845676 h 2784992"/>
                <a:gd name="connsiteX4-605" fmla="*/ 5903049 w 11103164"/>
                <a:gd name="connsiteY4-606" fmla="*/ 942999 h 2784992"/>
                <a:gd name="connsiteX5-607" fmla="*/ 7441257 w 11103164"/>
                <a:gd name="connsiteY5-608" fmla="*/ 1667876 h 2784992"/>
                <a:gd name="connsiteX6-609" fmla="*/ 9155757 w 11103164"/>
                <a:gd name="connsiteY6-610" fmla="*/ 4176 h 2784992"/>
                <a:gd name="connsiteX7-611" fmla="*/ 10782399 w 11103164"/>
                <a:gd name="connsiteY7-612" fmla="*/ 1195786 h 2784992"/>
                <a:gd name="connsiteX8-613" fmla="*/ 10489256 w 11103164"/>
                <a:gd name="connsiteY8-614" fmla="*/ 1286876 h 2784992"/>
                <a:gd name="connsiteX9-615" fmla="*/ 10696862 w 11103164"/>
                <a:gd name="connsiteY9-616" fmla="*/ 1364157 h 2784992"/>
                <a:gd name="connsiteX10-617" fmla="*/ 11103164 w 11103164"/>
                <a:gd name="connsiteY10-618" fmla="*/ 1132647 h 2784992"/>
                <a:gd name="connsiteX0-619" fmla="*/ 0 w 11103164"/>
                <a:gd name="connsiteY0-620" fmla="*/ 2306549 h 2784992"/>
                <a:gd name="connsiteX1-621" fmla="*/ 485844 w 11103164"/>
                <a:gd name="connsiteY1-622" fmla="*/ 2784788 h 2784992"/>
                <a:gd name="connsiteX2-623" fmla="*/ 3199457 w 11103164"/>
                <a:gd name="connsiteY2-624" fmla="*/ 1058276 h 2784992"/>
                <a:gd name="connsiteX3-625" fmla="*/ 4456757 w 11103164"/>
                <a:gd name="connsiteY3-626" fmla="*/ 1845676 h 2784992"/>
                <a:gd name="connsiteX4-627" fmla="*/ 5903049 w 11103164"/>
                <a:gd name="connsiteY4-628" fmla="*/ 942999 h 2784992"/>
                <a:gd name="connsiteX5-629" fmla="*/ 7441257 w 11103164"/>
                <a:gd name="connsiteY5-630" fmla="*/ 1667876 h 2784992"/>
                <a:gd name="connsiteX6-631" fmla="*/ 9155757 w 11103164"/>
                <a:gd name="connsiteY6-632" fmla="*/ 4176 h 2784992"/>
                <a:gd name="connsiteX7-633" fmla="*/ 10782399 w 11103164"/>
                <a:gd name="connsiteY7-634" fmla="*/ 1195786 h 2784992"/>
                <a:gd name="connsiteX8-635" fmla="*/ 10489256 w 11103164"/>
                <a:gd name="connsiteY8-636" fmla="*/ 1286876 h 2784992"/>
                <a:gd name="connsiteX9-637" fmla="*/ 11017626 w 11103164"/>
                <a:gd name="connsiteY9-638" fmla="*/ 1364157 h 2784992"/>
                <a:gd name="connsiteX10-639" fmla="*/ 11103164 w 11103164"/>
                <a:gd name="connsiteY10-640" fmla="*/ 1132647 h 2784992"/>
                <a:gd name="connsiteX0-641" fmla="*/ 0 w 11103164"/>
                <a:gd name="connsiteY0-642" fmla="*/ 2306549 h 2784992"/>
                <a:gd name="connsiteX1-643" fmla="*/ 485844 w 11103164"/>
                <a:gd name="connsiteY1-644" fmla="*/ 2784788 h 2784992"/>
                <a:gd name="connsiteX2-645" fmla="*/ 3199457 w 11103164"/>
                <a:gd name="connsiteY2-646" fmla="*/ 1058276 h 2784992"/>
                <a:gd name="connsiteX3-647" fmla="*/ 4456757 w 11103164"/>
                <a:gd name="connsiteY3-648" fmla="*/ 1845676 h 2784992"/>
                <a:gd name="connsiteX4-649" fmla="*/ 5903049 w 11103164"/>
                <a:gd name="connsiteY4-650" fmla="*/ 942999 h 2784992"/>
                <a:gd name="connsiteX5-651" fmla="*/ 7441257 w 11103164"/>
                <a:gd name="connsiteY5-652" fmla="*/ 1667876 h 2784992"/>
                <a:gd name="connsiteX6-653" fmla="*/ 9155757 w 11103164"/>
                <a:gd name="connsiteY6-654" fmla="*/ 4176 h 2784992"/>
                <a:gd name="connsiteX7-655" fmla="*/ 10782399 w 11103164"/>
                <a:gd name="connsiteY7-656" fmla="*/ 1195786 h 2784992"/>
                <a:gd name="connsiteX8-657" fmla="*/ 10489256 w 11103164"/>
                <a:gd name="connsiteY8-658" fmla="*/ 1286876 h 2784992"/>
                <a:gd name="connsiteX9-659" fmla="*/ 10793091 w 11103164"/>
                <a:gd name="connsiteY9-660" fmla="*/ 1532529 h 2784992"/>
                <a:gd name="connsiteX10-661" fmla="*/ 11017626 w 11103164"/>
                <a:gd name="connsiteY10-662" fmla="*/ 1364157 h 2784992"/>
                <a:gd name="connsiteX11" fmla="*/ 11103164 w 11103164"/>
                <a:gd name="connsiteY11" fmla="*/ 1132647 h 2784992"/>
                <a:gd name="connsiteX0-663" fmla="*/ 0 w 11103164"/>
                <a:gd name="connsiteY0-664" fmla="*/ 2306706 h 2785149"/>
                <a:gd name="connsiteX1-665" fmla="*/ 485844 w 11103164"/>
                <a:gd name="connsiteY1-666" fmla="*/ 2784945 h 2785149"/>
                <a:gd name="connsiteX2-667" fmla="*/ 3199457 w 11103164"/>
                <a:gd name="connsiteY2-668" fmla="*/ 1058433 h 2785149"/>
                <a:gd name="connsiteX3-669" fmla="*/ 4456757 w 11103164"/>
                <a:gd name="connsiteY3-670" fmla="*/ 1845833 h 2785149"/>
                <a:gd name="connsiteX4-671" fmla="*/ 5903049 w 11103164"/>
                <a:gd name="connsiteY4-672" fmla="*/ 943156 h 2785149"/>
                <a:gd name="connsiteX5-673" fmla="*/ 7441257 w 11103164"/>
                <a:gd name="connsiteY5-674" fmla="*/ 1668033 h 2785149"/>
                <a:gd name="connsiteX6-675" fmla="*/ 9155757 w 11103164"/>
                <a:gd name="connsiteY6-676" fmla="*/ 4333 h 2785149"/>
                <a:gd name="connsiteX7-677" fmla="*/ 10782399 w 11103164"/>
                <a:gd name="connsiteY7-678" fmla="*/ 1195943 h 2785149"/>
                <a:gd name="connsiteX8-679" fmla="*/ 10793091 w 11103164"/>
                <a:gd name="connsiteY8-680" fmla="*/ 1532686 h 2785149"/>
                <a:gd name="connsiteX9-681" fmla="*/ 11017626 w 11103164"/>
                <a:gd name="connsiteY9-682" fmla="*/ 1364314 h 2785149"/>
                <a:gd name="connsiteX10-683" fmla="*/ 11103164 w 11103164"/>
                <a:gd name="connsiteY10-684" fmla="*/ 1132804 h 2785149"/>
                <a:gd name="connsiteX0-685" fmla="*/ 0 w 11103164"/>
                <a:gd name="connsiteY0-686" fmla="*/ 2306598 h 2785041"/>
                <a:gd name="connsiteX1-687" fmla="*/ 485844 w 11103164"/>
                <a:gd name="connsiteY1-688" fmla="*/ 2784837 h 2785041"/>
                <a:gd name="connsiteX2-689" fmla="*/ 3199457 w 11103164"/>
                <a:gd name="connsiteY2-690" fmla="*/ 1058325 h 2785041"/>
                <a:gd name="connsiteX3-691" fmla="*/ 4456757 w 11103164"/>
                <a:gd name="connsiteY3-692" fmla="*/ 1845725 h 2785041"/>
                <a:gd name="connsiteX4-693" fmla="*/ 5903049 w 11103164"/>
                <a:gd name="connsiteY4-694" fmla="*/ 943048 h 2785041"/>
                <a:gd name="connsiteX5-695" fmla="*/ 7441257 w 11103164"/>
                <a:gd name="connsiteY5-696" fmla="*/ 1667925 h 2785041"/>
                <a:gd name="connsiteX6-697" fmla="*/ 9155757 w 11103164"/>
                <a:gd name="connsiteY6-698" fmla="*/ 4225 h 2785041"/>
                <a:gd name="connsiteX7-699" fmla="*/ 10782399 w 11103164"/>
                <a:gd name="connsiteY7-700" fmla="*/ 1195835 h 2785041"/>
                <a:gd name="connsiteX8-701" fmla="*/ 11017626 w 11103164"/>
                <a:gd name="connsiteY8-702" fmla="*/ 1364206 h 2785041"/>
                <a:gd name="connsiteX9-703" fmla="*/ 11103164 w 11103164"/>
                <a:gd name="connsiteY9-704" fmla="*/ 1132696 h 2785041"/>
                <a:gd name="connsiteX0-705" fmla="*/ 0 w 11103164"/>
                <a:gd name="connsiteY0-706" fmla="*/ 2305978 h 2784421"/>
                <a:gd name="connsiteX1-707" fmla="*/ 485844 w 11103164"/>
                <a:gd name="connsiteY1-708" fmla="*/ 2784217 h 2784421"/>
                <a:gd name="connsiteX2-709" fmla="*/ 3199457 w 11103164"/>
                <a:gd name="connsiteY2-710" fmla="*/ 1057705 h 2784421"/>
                <a:gd name="connsiteX3-711" fmla="*/ 4456757 w 11103164"/>
                <a:gd name="connsiteY3-712" fmla="*/ 1845105 h 2784421"/>
                <a:gd name="connsiteX4-713" fmla="*/ 5903049 w 11103164"/>
                <a:gd name="connsiteY4-714" fmla="*/ 942428 h 2784421"/>
                <a:gd name="connsiteX5-715" fmla="*/ 7441257 w 11103164"/>
                <a:gd name="connsiteY5-716" fmla="*/ 1667305 h 2784421"/>
                <a:gd name="connsiteX6-717" fmla="*/ 9155757 w 11103164"/>
                <a:gd name="connsiteY6-718" fmla="*/ 3605 h 2784421"/>
                <a:gd name="connsiteX7-719" fmla="*/ 10589940 w 11103164"/>
                <a:gd name="connsiteY7-720" fmla="*/ 1226784 h 2784421"/>
                <a:gd name="connsiteX8-721" fmla="*/ 11017626 w 11103164"/>
                <a:gd name="connsiteY8-722" fmla="*/ 1363586 h 2784421"/>
                <a:gd name="connsiteX9-723" fmla="*/ 11103164 w 11103164"/>
                <a:gd name="connsiteY9-724" fmla="*/ 1132076 h 2784421"/>
                <a:gd name="connsiteX0-725" fmla="*/ 0 w 11103164"/>
                <a:gd name="connsiteY0-726" fmla="*/ 2309153 h 2787596"/>
                <a:gd name="connsiteX1-727" fmla="*/ 485844 w 11103164"/>
                <a:gd name="connsiteY1-728" fmla="*/ 2787392 h 2787596"/>
                <a:gd name="connsiteX2-729" fmla="*/ 3199457 w 11103164"/>
                <a:gd name="connsiteY2-730" fmla="*/ 1060880 h 2787596"/>
                <a:gd name="connsiteX3-731" fmla="*/ 4456757 w 11103164"/>
                <a:gd name="connsiteY3-732" fmla="*/ 1848280 h 2787596"/>
                <a:gd name="connsiteX4-733" fmla="*/ 5903049 w 11103164"/>
                <a:gd name="connsiteY4-734" fmla="*/ 945603 h 2787596"/>
                <a:gd name="connsiteX5-735" fmla="*/ 7441257 w 11103164"/>
                <a:gd name="connsiteY5-736" fmla="*/ 1670480 h 2787596"/>
                <a:gd name="connsiteX6-737" fmla="*/ 9155757 w 11103164"/>
                <a:gd name="connsiteY6-738" fmla="*/ 6780 h 2787596"/>
                <a:gd name="connsiteX7-739" fmla="*/ 10397481 w 11103164"/>
                <a:gd name="connsiteY7-740" fmla="*/ 1093157 h 2787596"/>
                <a:gd name="connsiteX8-741" fmla="*/ 11017626 w 11103164"/>
                <a:gd name="connsiteY8-742" fmla="*/ 1366761 h 2787596"/>
                <a:gd name="connsiteX9-743" fmla="*/ 11103164 w 11103164"/>
                <a:gd name="connsiteY9-744" fmla="*/ 1135251 h 2787596"/>
                <a:gd name="connsiteX0-745" fmla="*/ 0 w 11103164"/>
                <a:gd name="connsiteY0-746" fmla="*/ 2309153 h 2787596"/>
                <a:gd name="connsiteX1-747" fmla="*/ 485844 w 11103164"/>
                <a:gd name="connsiteY1-748" fmla="*/ 2787392 h 2787596"/>
                <a:gd name="connsiteX2-749" fmla="*/ 3199457 w 11103164"/>
                <a:gd name="connsiteY2-750" fmla="*/ 1060880 h 2787596"/>
                <a:gd name="connsiteX3-751" fmla="*/ 4456757 w 11103164"/>
                <a:gd name="connsiteY3-752" fmla="*/ 1848280 h 2787596"/>
                <a:gd name="connsiteX4-753" fmla="*/ 5903049 w 11103164"/>
                <a:gd name="connsiteY4-754" fmla="*/ 945603 h 2787596"/>
                <a:gd name="connsiteX5-755" fmla="*/ 7441257 w 11103164"/>
                <a:gd name="connsiteY5-756" fmla="*/ 1670480 h 2787596"/>
                <a:gd name="connsiteX6-757" fmla="*/ 9155757 w 11103164"/>
                <a:gd name="connsiteY6-758" fmla="*/ 6780 h 2787596"/>
                <a:gd name="connsiteX7-759" fmla="*/ 10397481 w 11103164"/>
                <a:gd name="connsiteY7-760" fmla="*/ 1093157 h 2787596"/>
                <a:gd name="connsiteX8-761" fmla="*/ 11017626 w 11103164"/>
                <a:gd name="connsiteY8-762" fmla="*/ 1366761 h 2787596"/>
                <a:gd name="connsiteX9-763" fmla="*/ 11103164 w 11103164"/>
                <a:gd name="connsiteY9-764" fmla="*/ 219733 h 2787596"/>
                <a:gd name="connsiteX0-765" fmla="*/ 0 w 11103164"/>
                <a:gd name="connsiteY0-766" fmla="*/ 2309153 h 2787596"/>
                <a:gd name="connsiteX1-767" fmla="*/ 485844 w 11103164"/>
                <a:gd name="connsiteY1-768" fmla="*/ 2787392 h 2787596"/>
                <a:gd name="connsiteX2-769" fmla="*/ 3199457 w 11103164"/>
                <a:gd name="connsiteY2-770" fmla="*/ 1060880 h 2787596"/>
                <a:gd name="connsiteX3-771" fmla="*/ 4456757 w 11103164"/>
                <a:gd name="connsiteY3-772" fmla="*/ 1848280 h 2787596"/>
                <a:gd name="connsiteX4-773" fmla="*/ 5903049 w 11103164"/>
                <a:gd name="connsiteY4-774" fmla="*/ 945603 h 2787596"/>
                <a:gd name="connsiteX5-775" fmla="*/ 7441257 w 11103164"/>
                <a:gd name="connsiteY5-776" fmla="*/ 1670480 h 2787596"/>
                <a:gd name="connsiteX6-777" fmla="*/ 9155757 w 11103164"/>
                <a:gd name="connsiteY6-778" fmla="*/ 6780 h 2787596"/>
                <a:gd name="connsiteX7-779" fmla="*/ 10397481 w 11103164"/>
                <a:gd name="connsiteY7-780" fmla="*/ 1093157 h 2787596"/>
                <a:gd name="connsiteX8-781" fmla="*/ 10771706 w 11103164"/>
                <a:gd name="connsiteY8-782" fmla="*/ 1219437 h 2787596"/>
                <a:gd name="connsiteX9-783" fmla="*/ 11103164 w 11103164"/>
                <a:gd name="connsiteY9-784" fmla="*/ 219733 h 2787596"/>
                <a:gd name="connsiteX0-785" fmla="*/ 0 w 11103164"/>
                <a:gd name="connsiteY0-786" fmla="*/ 2309153 h 2787596"/>
                <a:gd name="connsiteX1-787" fmla="*/ 485844 w 11103164"/>
                <a:gd name="connsiteY1-788" fmla="*/ 2787392 h 2787596"/>
                <a:gd name="connsiteX2-789" fmla="*/ 3199457 w 11103164"/>
                <a:gd name="connsiteY2-790" fmla="*/ 1060880 h 2787596"/>
                <a:gd name="connsiteX3-791" fmla="*/ 4456757 w 11103164"/>
                <a:gd name="connsiteY3-792" fmla="*/ 1848280 h 2787596"/>
                <a:gd name="connsiteX4-793" fmla="*/ 5903049 w 11103164"/>
                <a:gd name="connsiteY4-794" fmla="*/ 945603 h 2787596"/>
                <a:gd name="connsiteX5-795" fmla="*/ 7441257 w 11103164"/>
                <a:gd name="connsiteY5-796" fmla="*/ 1670480 h 2787596"/>
                <a:gd name="connsiteX6-797" fmla="*/ 9155757 w 11103164"/>
                <a:gd name="connsiteY6-798" fmla="*/ 6780 h 2787596"/>
                <a:gd name="connsiteX7-799" fmla="*/ 10397481 w 11103164"/>
                <a:gd name="connsiteY7-800" fmla="*/ 1093157 h 2787596"/>
                <a:gd name="connsiteX8-801" fmla="*/ 10771706 w 11103164"/>
                <a:gd name="connsiteY8-802" fmla="*/ 1219437 h 2787596"/>
                <a:gd name="connsiteX9-803" fmla="*/ 11103164 w 11103164"/>
                <a:gd name="connsiteY9-804" fmla="*/ 219733 h 2787596"/>
                <a:gd name="connsiteX0-805" fmla="*/ 0 w 11103164"/>
                <a:gd name="connsiteY0-806" fmla="*/ 2309153 h 2787596"/>
                <a:gd name="connsiteX1-807" fmla="*/ 485844 w 11103164"/>
                <a:gd name="connsiteY1-808" fmla="*/ 2787392 h 2787596"/>
                <a:gd name="connsiteX2-809" fmla="*/ 3199457 w 11103164"/>
                <a:gd name="connsiteY2-810" fmla="*/ 1060880 h 2787596"/>
                <a:gd name="connsiteX3-811" fmla="*/ 4456757 w 11103164"/>
                <a:gd name="connsiteY3-812" fmla="*/ 1848280 h 2787596"/>
                <a:gd name="connsiteX4-813" fmla="*/ 5903049 w 11103164"/>
                <a:gd name="connsiteY4-814" fmla="*/ 945603 h 2787596"/>
                <a:gd name="connsiteX5-815" fmla="*/ 7441257 w 11103164"/>
                <a:gd name="connsiteY5-816" fmla="*/ 1670480 h 2787596"/>
                <a:gd name="connsiteX6-817" fmla="*/ 9155757 w 11103164"/>
                <a:gd name="connsiteY6-818" fmla="*/ 6780 h 2787596"/>
                <a:gd name="connsiteX7-819" fmla="*/ 10397481 w 11103164"/>
                <a:gd name="connsiteY7-820" fmla="*/ 1093157 h 2787596"/>
                <a:gd name="connsiteX8-821" fmla="*/ 10547171 w 11103164"/>
                <a:gd name="connsiteY8-822" fmla="*/ 1135251 h 2787596"/>
                <a:gd name="connsiteX9-823" fmla="*/ 11103164 w 11103164"/>
                <a:gd name="connsiteY9-824" fmla="*/ 219733 h 2787596"/>
                <a:gd name="connsiteX0-825" fmla="*/ 0 w 11103164"/>
                <a:gd name="connsiteY0-826" fmla="*/ 2309153 h 2787596"/>
                <a:gd name="connsiteX1-827" fmla="*/ 485844 w 11103164"/>
                <a:gd name="connsiteY1-828" fmla="*/ 2787392 h 2787596"/>
                <a:gd name="connsiteX2-829" fmla="*/ 3199457 w 11103164"/>
                <a:gd name="connsiteY2-830" fmla="*/ 1060880 h 2787596"/>
                <a:gd name="connsiteX3-831" fmla="*/ 4456757 w 11103164"/>
                <a:gd name="connsiteY3-832" fmla="*/ 1848280 h 2787596"/>
                <a:gd name="connsiteX4-833" fmla="*/ 5903049 w 11103164"/>
                <a:gd name="connsiteY4-834" fmla="*/ 945603 h 2787596"/>
                <a:gd name="connsiteX5-835" fmla="*/ 7441257 w 11103164"/>
                <a:gd name="connsiteY5-836" fmla="*/ 1670480 h 2787596"/>
                <a:gd name="connsiteX6-837" fmla="*/ 9155757 w 11103164"/>
                <a:gd name="connsiteY6-838" fmla="*/ 6780 h 2787596"/>
                <a:gd name="connsiteX7-839" fmla="*/ 10397481 w 11103164"/>
                <a:gd name="connsiteY7-840" fmla="*/ 1093157 h 2787596"/>
                <a:gd name="connsiteX8-841" fmla="*/ 10547171 w 11103164"/>
                <a:gd name="connsiteY8-842" fmla="*/ 1135251 h 2787596"/>
                <a:gd name="connsiteX9-843" fmla="*/ 11103164 w 11103164"/>
                <a:gd name="connsiteY9-844" fmla="*/ 219733 h 2787596"/>
                <a:gd name="connsiteX0-845" fmla="*/ 0 w 11103164"/>
                <a:gd name="connsiteY0-846" fmla="*/ 2309153 h 2787596"/>
                <a:gd name="connsiteX1-847" fmla="*/ 485844 w 11103164"/>
                <a:gd name="connsiteY1-848" fmla="*/ 2787392 h 2787596"/>
                <a:gd name="connsiteX2-849" fmla="*/ 3199457 w 11103164"/>
                <a:gd name="connsiteY2-850" fmla="*/ 1060880 h 2787596"/>
                <a:gd name="connsiteX3-851" fmla="*/ 4456757 w 11103164"/>
                <a:gd name="connsiteY3-852" fmla="*/ 1848280 h 2787596"/>
                <a:gd name="connsiteX4-853" fmla="*/ 5903049 w 11103164"/>
                <a:gd name="connsiteY4-854" fmla="*/ 945603 h 2787596"/>
                <a:gd name="connsiteX5-855" fmla="*/ 7441257 w 11103164"/>
                <a:gd name="connsiteY5-856" fmla="*/ 1670480 h 2787596"/>
                <a:gd name="connsiteX6-857" fmla="*/ 9155757 w 11103164"/>
                <a:gd name="connsiteY6-858" fmla="*/ 6780 h 2787596"/>
                <a:gd name="connsiteX7-859" fmla="*/ 10397481 w 11103164"/>
                <a:gd name="connsiteY7-860" fmla="*/ 1093157 h 2787596"/>
                <a:gd name="connsiteX8-861" fmla="*/ 10547171 w 11103164"/>
                <a:gd name="connsiteY8-862" fmla="*/ 1135251 h 2787596"/>
                <a:gd name="connsiteX9-863" fmla="*/ 11103164 w 11103164"/>
                <a:gd name="connsiteY9-864" fmla="*/ 219733 h 2787596"/>
                <a:gd name="connsiteX0-865" fmla="*/ 0 w 11103164"/>
                <a:gd name="connsiteY0-866" fmla="*/ 2309153 h 2787596"/>
                <a:gd name="connsiteX1-867" fmla="*/ 485844 w 11103164"/>
                <a:gd name="connsiteY1-868" fmla="*/ 2787392 h 2787596"/>
                <a:gd name="connsiteX2-869" fmla="*/ 3199457 w 11103164"/>
                <a:gd name="connsiteY2-870" fmla="*/ 1060880 h 2787596"/>
                <a:gd name="connsiteX3-871" fmla="*/ 4456757 w 11103164"/>
                <a:gd name="connsiteY3-872" fmla="*/ 1848280 h 2787596"/>
                <a:gd name="connsiteX4-873" fmla="*/ 5903049 w 11103164"/>
                <a:gd name="connsiteY4-874" fmla="*/ 945603 h 2787596"/>
                <a:gd name="connsiteX5-875" fmla="*/ 7441257 w 11103164"/>
                <a:gd name="connsiteY5-876" fmla="*/ 1670480 h 2787596"/>
                <a:gd name="connsiteX6-877" fmla="*/ 9155757 w 11103164"/>
                <a:gd name="connsiteY6-878" fmla="*/ 6780 h 2787596"/>
                <a:gd name="connsiteX7-879" fmla="*/ 10397481 w 11103164"/>
                <a:gd name="connsiteY7-880" fmla="*/ 1093157 h 2787596"/>
                <a:gd name="connsiteX8-881" fmla="*/ 10547171 w 11103164"/>
                <a:gd name="connsiteY8-882" fmla="*/ 1135251 h 2787596"/>
                <a:gd name="connsiteX9-883" fmla="*/ 11103164 w 11103164"/>
                <a:gd name="connsiteY9-884" fmla="*/ 219733 h 2787596"/>
                <a:gd name="connsiteX0-885" fmla="*/ 0 w 11103164"/>
                <a:gd name="connsiteY0-886" fmla="*/ 2309153 h 2787596"/>
                <a:gd name="connsiteX1-887" fmla="*/ 485844 w 11103164"/>
                <a:gd name="connsiteY1-888" fmla="*/ 2787392 h 2787596"/>
                <a:gd name="connsiteX2-889" fmla="*/ 3199457 w 11103164"/>
                <a:gd name="connsiteY2-890" fmla="*/ 1060880 h 2787596"/>
                <a:gd name="connsiteX3-891" fmla="*/ 4456757 w 11103164"/>
                <a:gd name="connsiteY3-892" fmla="*/ 1848280 h 2787596"/>
                <a:gd name="connsiteX4-893" fmla="*/ 5903049 w 11103164"/>
                <a:gd name="connsiteY4-894" fmla="*/ 945603 h 2787596"/>
                <a:gd name="connsiteX5-895" fmla="*/ 7441257 w 11103164"/>
                <a:gd name="connsiteY5-896" fmla="*/ 1670480 h 2787596"/>
                <a:gd name="connsiteX6-897" fmla="*/ 9155757 w 11103164"/>
                <a:gd name="connsiteY6-898" fmla="*/ 6780 h 2787596"/>
                <a:gd name="connsiteX7-899" fmla="*/ 10397481 w 11103164"/>
                <a:gd name="connsiteY7-900" fmla="*/ 1093157 h 2787596"/>
                <a:gd name="connsiteX8-901" fmla="*/ 10493711 w 11103164"/>
                <a:gd name="connsiteY8-902" fmla="*/ 945834 h 2787596"/>
                <a:gd name="connsiteX9-903" fmla="*/ 11103164 w 11103164"/>
                <a:gd name="connsiteY9-904" fmla="*/ 219733 h 2787596"/>
                <a:gd name="connsiteX0-905" fmla="*/ 0 w 11103164"/>
                <a:gd name="connsiteY0-906" fmla="*/ 2309454 h 2787897"/>
                <a:gd name="connsiteX1-907" fmla="*/ 485844 w 11103164"/>
                <a:gd name="connsiteY1-908" fmla="*/ 2787693 h 2787897"/>
                <a:gd name="connsiteX2-909" fmla="*/ 3199457 w 11103164"/>
                <a:gd name="connsiteY2-910" fmla="*/ 1061181 h 2787897"/>
                <a:gd name="connsiteX3-911" fmla="*/ 4456757 w 11103164"/>
                <a:gd name="connsiteY3-912" fmla="*/ 1848581 h 2787897"/>
                <a:gd name="connsiteX4-913" fmla="*/ 5903049 w 11103164"/>
                <a:gd name="connsiteY4-914" fmla="*/ 945904 h 2787897"/>
                <a:gd name="connsiteX5-915" fmla="*/ 7441257 w 11103164"/>
                <a:gd name="connsiteY5-916" fmla="*/ 1670781 h 2787897"/>
                <a:gd name="connsiteX6-917" fmla="*/ 9155757 w 11103164"/>
                <a:gd name="connsiteY6-918" fmla="*/ 7081 h 2787897"/>
                <a:gd name="connsiteX7-919" fmla="*/ 10622017 w 11103164"/>
                <a:gd name="connsiteY7-920" fmla="*/ 1082935 h 2787897"/>
                <a:gd name="connsiteX8-921" fmla="*/ 10493711 w 11103164"/>
                <a:gd name="connsiteY8-922" fmla="*/ 946135 h 2787897"/>
                <a:gd name="connsiteX9-923" fmla="*/ 11103164 w 11103164"/>
                <a:gd name="connsiteY9-924" fmla="*/ 220034 h 2787897"/>
                <a:gd name="connsiteX0-925" fmla="*/ 0 w 11103164"/>
                <a:gd name="connsiteY0-926" fmla="*/ 2309454 h 2787897"/>
                <a:gd name="connsiteX1-927" fmla="*/ 485844 w 11103164"/>
                <a:gd name="connsiteY1-928" fmla="*/ 2787693 h 2787897"/>
                <a:gd name="connsiteX2-929" fmla="*/ 3199457 w 11103164"/>
                <a:gd name="connsiteY2-930" fmla="*/ 1061181 h 2787897"/>
                <a:gd name="connsiteX3-931" fmla="*/ 4456757 w 11103164"/>
                <a:gd name="connsiteY3-932" fmla="*/ 1848581 h 2787897"/>
                <a:gd name="connsiteX4-933" fmla="*/ 5903049 w 11103164"/>
                <a:gd name="connsiteY4-934" fmla="*/ 945904 h 2787897"/>
                <a:gd name="connsiteX5-935" fmla="*/ 7441257 w 11103164"/>
                <a:gd name="connsiteY5-936" fmla="*/ 1670781 h 2787897"/>
                <a:gd name="connsiteX6-937" fmla="*/ 9155757 w 11103164"/>
                <a:gd name="connsiteY6-938" fmla="*/ 7081 h 2787897"/>
                <a:gd name="connsiteX7-939" fmla="*/ 10622017 w 11103164"/>
                <a:gd name="connsiteY7-940" fmla="*/ 1082935 h 2787897"/>
                <a:gd name="connsiteX8-941" fmla="*/ 10279867 w 11103164"/>
                <a:gd name="connsiteY8-942" fmla="*/ 861949 h 2787897"/>
                <a:gd name="connsiteX9-943" fmla="*/ 11103164 w 11103164"/>
                <a:gd name="connsiteY9-944" fmla="*/ 220034 h 2787897"/>
                <a:gd name="connsiteX0-945" fmla="*/ 0 w 11103164"/>
                <a:gd name="connsiteY0-946" fmla="*/ 2317680 h 2796123"/>
                <a:gd name="connsiteX1-947" fmla="*/ 485844 w 11103164"/>
                <a:gd name="connsiteY1-948" fmla="*/ 2795919 h 2796123"/>
                <a:gd name="connsiteX2-949" fmla="*/ 3199457 w 11103164"/>
                <a:gd name="connsiteY2-950" fmla="*/ 1069407 h 2796123"/>
                <a:gd name="connsiteX3-951" fmla="*/ 4456757 w 11103164"/>
                <a:gd name="connsiteY3-952" fmla="*/ 1856807 h 2796123"/>
                <a:gd name="connsiteX4-953" fmla="*/ 5903049 w 11103164"/>
                <a:gd name="connsiteY4-954" fmla="*/ 954130 h 2796123"/>
                <a:gd name="connsiteX5-955" fmla="*/ 7441257 w 11103164"/>
                <a:gd name="connsiteY5-956" fmla="*/ 1679007 h 2796123"/>
                <a:gd name="connsiteX6-957" fmla="*/ 9155757 w 11103164"/>
                <a:gd name="connsiteY6-958" fmla="*/ 15307 h 2796123"/>
                <a:gd name="connsiteX7-959" fmla="*/ 10547171 w 11103164"/>
                <a:gd name="connsiteY7-960" fmla="*/ 880697 h 2796123"/>
                <a:gd name="connsiteX8-961" fmla="*/ 10279867 w 11103164"/>
                <a:gd name="connsiteY8-962" fmla="*/ 870175 h 2796123"/>
                <a:gd name="connsiteX9-963" fmla="*/ 11103164 w 11103164"/>
                <a:gd name="connsiteY9-964" fmla="*/ 228260 h 2796123"/>
                <a:gd name="connsiteX0-965" fmla="*/ 0 w 11103164"/>
                <a:gd name="connsiteY0-966" fmla="*/ 2316649 h 2795092"/>
                <a:gd name="connsiteX1-967" fmla="*/ 485844 w 11103164"/>
                <a:gd name="connsiteY1-968" fmla="*/ 2794888 h 2795092"/>
                <a:gd name="connsiteX2-969" fmla="*/ 3199457 w 11103164"/>
                <a:gd name="connsiteY2-970" fmla="*/ 1068376 h 2795092"/>
                <a:gd name="connsiteX3-971" fmla="*/ 4456757 w 11103164"/>
                <a:gd name="connsiteY3-972" fmla="*/ 1855776 h 2795092"/>
                <a:gd name="connsiteX4-973" fmla="*/ 5903049 w 11103164"/>
                <a:gd name="connsiteY4-974" fmla="*/ 953099 h 2795092"/>
                <a:gd name="connsiteX5-975" fmla="*/ 7441257 w 11103164"/>
                <a:gd name="connsiteY5-976" fmla="*/ 1677976 h 2795092"/>
                <a:gd name="connsiteX6-977" fmla="*/ 9155757 w 11103164"/>
                <a:gd name="connsiteY6-978" fmla="*/ 14276 h 2795092"/>
                <a:gd name="connsiteX7-979" fmla="*/ 10547171 w 11103164"/>
                <a:gd name="connsiteY7-980" fmla="*/ 879666 h 2795092"/>
                <a:gd name="connsiteX8-981" fmla="*/ 10397481 w 11103164"/>
                <a:gd name="connsiteY8-982" fmla="*/ 1195363 h 2795092"/>
                <a:gd name="connsiteX9-983" fmla="*/ 10279867 w 11103164"/>
                <a:gd name="connsiteY9-984" fmla="*/ 869144 h 2795092"/>
                <a:gd name="connsiteX10-985" fmla="*/ 11103164 w 11103164"/>
                <a:gd name="connsiteY10-986" fmla="*/ 227229 h 2795092"/>
                <a:gd name="connsiteX0-987" fmla="*/ 0 w 11103164"/>
                <a:gd name="connsiteY0-988" fmla="*/ 2316649 h 2795092"/>
                <a:gd name="connsiteX1-989" fmla="*/ 485844 w 11103164"/>
                <a:gd name="connsiteY1-990" fmla="*/ 2794888 h 2795092"/>
                <a:gd name="connsiteX2-991" fmla="*/ 3199457 w 11103164"/>
                <a:gd name="connsiteY2-992" fmla="*/ 1068376 h 2795092"/>
                <a:gd name="connsiteX3-993" fmla="*/ 4456757 w 11103164"/>
                <a:gd name="connsiteY3-994" fmla="*/ 1855776 h 2795092"/>
                <a:gd name="connsiteX4-995" fmla="*/ 5903049 w 11103164"/>
                <a:gd name="connsiteY4-996" fmla="*/ 953099 h 2795092"/>
                <a:gd name="connsiteX5-997" fmla="*/ 7441257 w 11103164"/>
                <a:gd name="connsiteY5-998" fmla="*/ 1677976 h 2795092"/>
                <a:gd name="connsiteX6-999" fmla="*/ 9155757 w 11103164"/>
                <a:gd name="connsiteY6-1000" fmla="*/ 14276 h 2795092"/>
                <a:gd name="connsiteX7-1001" fmla="*/ 10547171 w 11103164"/>
                <a:gd name="connsiteY7-1002" fmla="*/ 879666 h 2795092"/>
                <a:gd name="connsiteX8-1003" fmla="*/ 10397481 w 11103164"/>
                <a:gd name="connsiteY8-1004" fmla="*/ 1090132 h 2795092"/>
                <a:gd name="connsiteX9-1005" fmla="*/ 10279867 w 11103164"/>
                <a:gd name="connsiteY9-1006" fmla="*/ 869144 h 2795092"/>
                <a:gd name="connsiteX10-1007" fmla="*/ 11103164 w 11103164"/>
                <a:gd name="connsiteY10-1008" fmla="*/ 227229 h 27950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237" y="connsiteY8-238"/>
                </a:cxn>
                <a:cxn ang="0">
                  <a:pos x="connsiteX9-509" y="connsiteY9-510"/>
                </a:cxn>
                <a:cxn ang="0">
                  <a:pos x="connsiteX10-551" y="connsiteY10-552"/>
                </a:cxn>
              </a:cxnLst>
              <a:rect l="l" t="t" r="r" b="b"/>
              <a:pathLst>
                <a:path w="11103164" h="2795092">
                  <a:moveTo>
                    <a:pt x="0" y="2316649"/>
                  </a:moveTo>
                  <a:cubicBezTo>
                    <a:pt x="2565" y="2319186"/>
                    <a:pt x="96945" y="2806500"/>
                    <a:pt x="485844" y="2794888"/>
                  </a:cubicBezTo>
                  <a:cubicBezTo>
                    <a:pt x="1120663" y="2688567"/>
                    <a:pt x="2537638" y="1224895"/>
                    <a:pt x="3199457" y="1068376"/>
                  </a:cubicBezTo>
                  <a:cubicBezTo>
                    <a:pt x="3861276" y="911857"/>
                    <a:pt x="4006158" y="1874989"/>
                    <a:pt x="4456757" y="1855776"/>
                  </a:cubicBezTo>
                  <a:cubicBezTo>
                    <a:pt x="4907356" y="1836563"/>
                    <a:pt x="5405632" y="982732"/>
                    <a:pt x="5903049" y="953099"/>
                  </a:cubicBezTo>
                  <a:cubicBezTo>
                    <a:pt x="6400466" y="923466"/>
                    <a:pt x="6899139" y="1834446"/>
                    <a:pt x="7441257" y="1677976"/>
                  </a:cubicBezTo>
                  <a:cubicBezTo>
                    <a:pt x="7983375" y="1521506"/>
                    <a:pt x="8638105" y="147328"/>
                    <a:pt x="9155757" y="14276"/>
                  </a:cubicBezTo>
                  <a:cubicBezTo>
                    <a:pt x="9673409" y="-118776"/>
                    <a:pt x="10356255" y="717895"/>
                    <a:pt x="10547171" y="879666"/>
                  </a:cubicBezTo>
                  <a:cubicBezTo>
                    <a:pt x="10738087" y="1041437"/>
                    <a:pt x="10442032" y="1091886"/>
                    <a:pt x="10397481" y="1090132"/>
                  </a:cubicBezTo>
                  <a:cubicBezTo>
                    <a:pt x="10352930" y="1088378"/>
                    <a:pt x="10146215" y="995422"/>
                    <a:pt x="10279867" y="869144"/>
                  </a:cubicBezTo>
                  <a:cubicBezTo>
                    <a:pt x="10692259" y="706638"/>
                    <a:pt x="11035447" y="265814"/>
                    <a:pt x="11103164" y="227229"/>
                  </a:cubicBezTo>
                </a:path>
              </a:pathLst>
            </a:custGeom>
            <a:noFill/>
            <a:ln w="9525">
              <a:solidFill>
                <a:srgbClr val="000000">
                  <a:alpha val="36000"/>
                </a:srgbClr>
              </a:solidFill>
              <a:prstDash val="dash"/>
              <a:round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iṧḷïḓé">
              <a:extLst>
                <a:ext uri="{FF2B5EF4-FFF2-40B4-BE49-F238E27FC236}">
                  <a16:creationId xmlns:a16="http://schemas.microsoft.com/office/drawing/2014/main" id="{667DC508-0C9D-40E7-B0D7-751525C23DDB}"/>
                </a:ext>
              </a:extLst>
            </p:cNvPr>
            <p:cNvGrpSpPr/>
            <p:nvPr/>
          </p:nvGrpSpPr>
          <p:grpSpPr>
            <a:xfrm rot="321095">
              <a:off x="470997" y="4107703"/>
              <a:ext cx="1990744" cy="1473706"/>
              <a:chOff x="1927225" y="2133600"/>
              <a:chExt cx="4327526" cy="3203575"/>
            </a:xfrm>
          </p:grpSpPr>
          <p:sp>
            <p:nvSpPr>
              <p:cNvPr id="84" name="îś1ïḓe">
                <a:extLst>
                  <a:ext uri="{FF2B5EF4-FFF2-40B4-BE49-F238E27FC236}">
                    <a16:creationId xmlns:a16="http://schemas.microsoft.com/office/drawing/2014/main" id="{DA889037-B4E4-407D-8A5C-A3E11FFBFA74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close/>
                    <a:moveTo>
                      <a:pt x="1940" y="0"/>
                    </a:moveTo>
                    <a:lnTo>
                      <a:pt x="19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sḻîḍè">
                <a:extLst>
                  <a:ext uri="{FF2B5EF4-FFF2-40B4-BE49-F238E27FC236}">
                    <a16:creationId xmlns:a16="http://schemas.microsoft.com/office/drawing/2014/main" id="{94532624-8926-49E1-AD7B-F610E5DA1DC6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moveTo>
                      <a:pt x="1940" y="0"/>
                    </a:moveTo>
                    <a:lnTo>
                      <a:pt x="19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ṧlïḋê">
                <a:extLst>
                  <a:ext uri="{FF2B5EF4-FFF2-40B4-BE49-F238E27FC236}">
                    <a16:creationId xmlns:a16="http://schemas.microsoft.com/office/drawing/2014/main" id="{AB6A96B3-0DD5-4AA8-8469-333E5B926537}"/>
                  </a:ext>
                </a:extLst>
              </p:cNvPr>
              <p:cNvSpPr/>
              <p:nvPr/>
            </p:nvSpPr>
            <p:spPr bwMode="auto">
              <a:xfrm>
                <a:off x="3257550" y="2133600"/>
                <a:ext cx="2997200" cy="2568575"/>
              </a:xfrm>
              <a:custGeom>
                <a:avLst/>
                <a:gdLst>
                  <a:gd name="T0" fmla="*/ 0 w 1888"/>
                  <a:gd name="T1" fmla="*/ 1618 h 1618"/>
                  <a:gd name="T2" fmla="*/ 1888 w 1888"/>
                  <a:gd name="T3" fmla="*/ 0 h 1618"/>
                  <a:gd name="T4" fmla="*/ 165 w 1888"/>
                  <a:gd name="T5" fmla="*/ 1184 h 1618"/>
                  <a:gd name="T6" fmla="*/ 0 w 1888"/>
                  <a:gd name="T7" fmla="*/ 1618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8" h="1618">
                    <a:moveTo>
                      <a:pt x="0" y="1618"/>
                    </a:moveTo>
                    <a:lnTo>
                      <a:pt x="1888" y="0"/>
                    </a:lnTo>
                    <a:lnTo>
                      <a:pt x="165" y="1184"/>
                    </a:lnTo>
                    <a:lnTo>
                      <a:pt x="0" y="161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sḻíḋê">
                <a:extLst>
                  <a:ext uri="{FF2B5EF4-FFF2-40B4-BE49-F238E27FC236}">
                    <a16:creationId xmlns:a16="http://schemas.microsoft.com/office/drawing/2014/main" id="{6285820D-93AF-4261-BE27-96B132A74190}"/>
                  </a:ext>
                </a:extLst>
              </p:cNvPr>
              <p:cNvSpPr/>
              <p:nvPr/>
            </p:nvSpPr>
            <p:spPr bwMode="auto">
              <a:xfrm>
                <a:off x="1927225" y="2133600"/>
                <a:ext cx="4327525" cy="1577975"/>
              </a:xfrm>
              <a:custGeom>
                <a:avLst/>
                <a:gdLst>
                  <a:gd name="T0" fmla="*/ 2726 w 2726"/>
                  <a:gd name="T1" fmla="*/ 0 h 994"/>
                  <a:gd name="T2" fmla="*/ 673 w 2726"/>
                  <a:gd name="T3" fmla="*/ 994 h 994"/>
                  <a:gd name="T4" fmla="*/ 0 w 2726"/>
                  <a:gd name="T5" fmla="*/ 605 h 994"/>
                  <a:gd name="T6" fmla="*/ 2726 w 2726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6" h="994">
                    <a:moveTo>
                      <a:pt x="2726" y="0"/>
                    </a:moveTo>
                    <a:lnTo>
                      <a:pt x="673" y="994"/>
                    </a:lnTo>
                    <a:lnTo>
                      <a:pt x="0" y="605"/>
                    </a:lnTo>
                    <a:lnTo>
                      <a:pt x="27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iṥ1ídè">
                <a:extLst>
                  <a:ext uri="{FF2B5EF4-FFF2-40B4-BE49-F238E27FC236}">
                    <a16:creationId xmlns:a16="http://schemas.microsoft.com/office/drawing/2014/main" id="{92A9C27A-7D10-4144-B009-C9A8996A9764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2497138"/>
              </a:xfrm>
              <a:custGeom>
                <a:avLst/>
                <a:gdLst>
                  <a:gd name="T0" fmla="*/ 1723 w 1723"/>
                  <a:gd name="T1" fmla="*/ 0 h 1573"/>
                  <a:gd name="T2" fmla="*/ 0 w 1723"/>
                  <a:gd name="T3" fmla="*/ 1184 h 1573"/>
                  <a:gd name="T4" fmla="*/ 673 w 1723"/>
                  <a:gd name="T5" fmla="*/ 1573 h 1573"/>
                  <a:gd name="T6" fmla="*/ 1723 w 1723"/>
                  <a:gd name="T7" fmla="*/ 0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573">
                    <a:moveTo>
                      <a:pt x="1723" y="0"/>
                    </a:moveTo>
                    <a:lnTo>
                      <a:pt x="0" y="1184"/>
                    </a:lnTo>
                    <a:lnTo>
                      <a:pt x="673" y="1573"/>
                    </a:lnTo>
                    <a:lnTo>
                      <a:pt x="17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íṣḷïde">
                <a:extLst>
                  <a:ext uri="{FF2B5EF4-FFF2-40B4-BE49-F238E27FC236}">
                    <a16:creationId xmlns:a16="http://schemas.microsoft.com/office/drawing/2014/main" id="{B7735232-841C-4617-97A1-293191417717}"/>
                  </a:ext>
                </a:extLst>
              </p:cNvPr>
              <p:cNvSpPr/>
              <p:nvPr/>
            </p:nvSpPr>
            <p:spPr bwMode="auto">
              <a:xfrm>
                <a:off x="2995613" y="2133600"/>
                <a:ext cx="3259138" cy="2568575"/>
              </a:xfrm>
              <a:custGeom>
                <a:avLst/>
                <a:gdLst>
                  <a:gd name="T0" fmla="*/ 330 w 2053"/>
                  <a:gd name="T1" fmla="*/ 1184 h 1618"/>
                  <a:gd name="T2" fmla="*/ 2053 w 2053"/>
                  <a:gd name="T3" fmla="*/ 0 h 1618"/>
                  <a:gd name="T4" fmla="*/ 0 w 2053"/>
                  <a:gd name="T5" fmla="*/ 994 h 1618"/>
                  <a:gd name="T6" fmla="*/ 165 w 2053"/>
                  <a:gd name="T7" fmla="*/ 1618 h 1618"/>
                  <a:gd name="T8" fmla="*/ 330 w 2053"/>
                  <a:gd name="T9" fmla="*/ 1184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3" h="1618">
                    <a:moveTo>
                      <a:pt x="330" y="1184"/>
                    </a:moveTo>
                    <a:lnTo>
                      <a:pt x="2053" y="0"/>
                    </a:lnTo>
                    <a:lnTo>
                      <a:pt x="0" y="994"/>
                    </a:lnTo>
                    <a:lnTo>
                      <a:pt x="165" y="1618"/>
                    </a:lnTo>
                    <a:lnTo>
                      <a:pt x="330" y="1184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işľiḑè">
                <a:extLst>
                  <a:ext uri="{FF2B5EF4-FFF2-40B4-BE49-F238E27FC236}">
                    <a16:creationId xmlns:a16="http://schemas.microsoft.com/office/drawing/2014/main" id="{F48D0A8B-6A4F-45D5-AA7A-E3EF9EDE9387}"/>
                  </a:ext>
                </a:extLst>
              </p:cNvPr>
              <p:cNvSpPr/>
              <p:nvPr/>
            </p:nvSpPr>
            <p:spPr bwMode="auto">
              <a:xfrm>
                <a:off x="2946400" y="2133600"/>
                <a:ext cx="3308350" cy="1577975"/>
              </a:xfrm>
              <a:custGeom>
                <a:avLst/>
                <a:gdLst>
                  <a:gd name="T0" fmla="*/ 0 w 2084"/>
                  <a:gd name="T1" fmla="*/ 977 h 994"/>
                  <a:gd name="T2" fmla="*/ 2084 w 2084"/>
                  <a:gd name="T3" fmla="*/ 0 h 994"/>
                  <a:gd name="T4" fmla="*/ 31 w 2084"/>
                  <a:gd name="T5" fmla="*/ 994 h 994"/>
                  <a:gd name="T6" fmla="*/ 0 w 2084"/>
                  <a:gd name="T7" fmla="*/ 977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4" h="994">
                    <a:moveTo>
                      <a:pt x="0" y="977"/>
                    </a:moveTo>
                    <a:lnTo>
                      <a:pt x="2084" y="0"/>
                    </a:lnTo>
                    <a:lnTo>
                      <a:pt x="31" y="994"/>
                    </a:lnTo>
                    <a:lnTo>
                      <a:pt x="0" y="9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ṥḷîḓe">
                <a:extLst>
                  <a:ext uri="{FF2B5EF4-FFF2-40B4-BE49-F238E27FC236}">
                    <a16:creationId xmlns:a16="http://schemas.microsoft.com/office/drawing/2014/main" id="{40C2C94D-2C41-4B3D-9D99-9087B98AA64F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1903413"/>
              </a:xfrm>
              <a:custGeom>
                <a:avLst/>
                <a:gdLst>
                  <a:gd name="T0" fmla="*/ 0 w 1723"/>
                  <a:gd name="T1" fmla="*/ 1184 h 1199"/>
                  <a:gd name="T2" fmla="*/ 1723 w 1723"/>
                  <a:gd name="T3" fmla="*/ 0 h 1199"/>
                  <a:gd name="T4" fmla="*/ 26 w 1723"/>
                  <a:gd name="T5" fmla="*/ 1199 h 1199"/>
                  <a:gd name="T6" fmla="*/ 0 w 1723"/>
                  <a:gd name="T7" fmla="*/ 1184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199">
                    <a:moveTo>
                      <a:pt x="0" y="1184"/>
                    </a:moveTo>
                    <a:lnTo>
                      <a:pt x="1723" y="0"/>
                    </a:lnTo>
                    <a:lnTo>
                      <a:pt x="26" y="1199"/>
                    </a:lnTo>
                    <a:lnTo>
                      <a:pt x="0" y="11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iśḷiďè">
              <a:extLst>
                <a:ext uri="{FF2B5EF4-FFF2-40B4-BE49-F238E27FC236}">
                  <a16:creationId xmlns:a16="http://schemas.microsoft.com/office/drawing/2014/main" id="{2B491FA5-094A-45F5-8F55-CEDE3EFEE7C8}"/>
                </a:ext>
              </a:extLst>
            </p:cNvPr>
            <p:cNvGrpSpPr/>
            <p:nvPr/>
          </p:nvGrpSpPr>
          <p:grpSpPr>
            <a:xfrm>
              <a:off x="2749675" y="3952525"/>
              <a:ext cx="1509394" cy="1076390"/>
              <a:chOff x="525950" y="1384117"/>
              <a:chExt cx="2796411" cy="1076187"/>
            </a:xfrm>
          </p:grpSpPr>
          <p:sp>
            <p:nvSpPr>
              <p:cNvPr id="82" name="íṥḻiďê">
                <a:extLst>
                  <a:ext uri="{FF2B5EF4-FFF2-40B4-BE49-F238E27FC236}">
                    <a16:creationId xmlns:a16="http://schemas.microsoft.com/office/drawing/2014/main" id="{5A975213-7912-4B3A-AED9-E6424A153710}"/>
                  </a:ext>
                </a:extLst>
              </p:cNvPr>
              <p:cNvSpPr/>
              <p:nvPr/>
            </p:nvSpPr>
            <p:spPr bwMode="auto">
              <a:xfrm>
                <a:off x="525950" y="1791425"/>
                <a:ext cx="2796411" cy="6688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内容介绍文字描述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83" name="ís1iḓe">
                <a:extLst>
                  <a:ext uri="{FF2B5EF4-FFF2-40B4-BE49-F238E27FC236}">
                    <a16:creationId xmlns:a16="http://schemas.microsoft.com/office/drawing/2014/main" id="{DBD3DE99-52D9-4236-9CD4-4F3422CDDB4B}"/>
                  </a:ext>
                </a:extLst>
              </p:cNvPr>
              <p:cNvSpPr txBox="1"/>
              <p:nvPr/>
            </p:nvSpPr>
            <p:spPr bwMode="auto">
              <a:xfrm>
                <a:off x="719951" y="1384117"/>
                <a:ext cx="2408410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/>
                  <a:t>关键词</a:t>
                </a:r>
                <a:endParaRPr lang="en-US" altLang="zh-CN" sz="1600" b="1" dirty="0"/>
              </a:p>
            </p:txBody>
          </p:sp>
        </p:grpSp>
        <p:grpSp>
          <p:nvGrpSpPr>
            <p:cNvPr id="7" name="i$ḷïḑê">
              <a:extLst>
                <a:ext uri="{FF2B5EF4-FFF2-40B4-BE49-F238E27FC236}">
                  <a16:creationId xmlns:a16="http://schemas.microsoft.com/office/drawing/2014/main" id="{6D57090D-F838-43AD-9BBA-131C00508731}"/>
                </a:ext>
              </a:extLst>
            </p:cNvPr>
            <p:cNvGrpSpPr/>
            <p:nvPr/>
          </p:nvGrpSpPr>
          <p:grpSpPr>
            <a:xfrm>
              <a:off x="4174811" y="3049872"/>
              <a:ext cx="1509395" cy="1076389"/>
              <a:chOff x="664376" y="-248006"/>
              <a:chExt cx="2796413" cy="1076186"/>
            </a:xfrm>
          </p:grpSpPr>
          <p:sp>
            <p:nvSpPr>
              <p:cNvPr id="80" name="iş1îḋé">
                <a:extLst>
                  <a:ext uri="{FF2B5EF4-FFF2-40B4-BE49-F238E27FC236}">
                    <a16:creationId xmlns:a16="http://schemas.microsoft.com/office/drawing/2014/main" id="{EE891B9C-546F-48EC-AF4D-6823CC7C30B7}"/>
                  </a:ext>
                </a:extLst>
              </p:cNvPr>
              <p:cNvSpPr/>
              <p:nvPr/>
            </p:nvSpPr>
            <p:spPr bwMode="auto">
              <a:xfrm>
                <a:off x="664376" y="159301"/>
                <a:ext cx="2796411" cy="6688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内容介绍文字描述</a:t>
                </a:r>
                <a:r>
                  <a:rPr lang="en-US" altLang="zh-CN" sz="1100" dirty="0"/>
                  <a:t>. 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81" name="îśḷiďè">
                <a:extLst>
                  <a:ext uri="{FF2B5EF4-FFF2-40B4-BE49-F238E27FC236}">
                    <a16:creationId xmlns:a16="http://schemas.microsoft.com/office/drawing/2014/main" id="{93C3B146-5AD5-4A81-A909-51C33D2A11F8}"/>
                  </a:ext>
                </a:extLst>
              </p:cNvPr>
              <p:cNvSpPr txBox="1"/>
              <p:nvPr/>
            </p:nvSpPr>
            <p:spPr bwMode="auto">
              <a:xfrm>
                <a:off x="664376" y="-248006"/>
                <a:ext cx="2796413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/>
                  <a:t>关键词</a:t>
                </a:r>
                <a:endParaRPr lang="en-US" altLang="zh-CN" sz="1600" b="1" dirty="0"/>
              </a:p>
            </p:txBody>
          </p:sp>
        </p:grpSp>
        <p:grpSp>
          <p:nvGrpSpPr>
            <p:cNvPr id="8" name="îśľíďè">
              <a:extLst>
                <a:ext uri="{FF2B5EF4-FFF2-40B4-BE49-F238E27FC236}">
                  <a16:creationId xmlns:a16="http://schemas.microsoft.com/office/drawing/2014/main" id="{5103C3E6-0367-47E0-980E-43FCCABDE570}"/>
                </a:ext>
              </a:extLst>
            </p:cNvPr>
            <p:cNvGrpSpPr/>
            <p:nvPr/>
          </p:nvGrpSpPr>
          <p:grpSpPr>
            <a:xfrm>
              <a:off x="5773144" y="3768167"/>
              <a:ext cx="1509394" cy="1076390"/>
              <a:chOff x="660400" y="1384117"/>
              <a:chExt cx="2796411" cy="1076187"/>
            </a:xfrm>
          </p:grpSpPr>
          <p:sp>
            <p:nvSpPr>
              <p:cNvPr id="78" name="íşļîḓé">
                <a:extLst>
                  <a:ext uri="{FF2B5EF4-FFF2-40B4-BE49-F238E27FC236}">
                    <a16:creationId xmlns:a16="http://schemas.microsoft.com/office/drawing/2014/main" id="{CBE4C94A-BD46-476E-8AA8-83E7EDFA742E}"/>
                  </a:ext>
                </a:extLst>
              </p:cNvPr>
              <p:cNvSpPr/>
              <p:nvPr/>
            </p:nvSpPr>
            <p:spPr bwMode="auto">
              <a:xfrm>
                <a:off x="660400" y="1791425"/>
                <a:ext cx="2796411" cy="6688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内容介绍文字描述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79" name="iṩḷïďè">
                <a:extLst>
                  <a:ext uri="{FF2B5EF4-FFF2-40B4-BE49-F238E27FC236}">
                    <a16:creationId xmlns:a16="http://schemas.microsoft.com/office/drawing/2014/main" id="{C1EAF761-ECC3-49B2-94D2-AC1188A51940}"/>
                  </a:ext>
                </a:extLst>
              </p:cNvPr>
              <p:cNvSpPr txBox="1"/>
              <p:nvPr/>
            </p:nvSpPr>
            <p:spPr bwMode="auto">
              <a:xfrm>
                <a:off x="786230" y="1384117"/>
                <a:ext cx="2544752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/>
                  <a:t>关键词</a:t>
                </a:r>
                <a:endParaRPr lang="en-US" altLang="zh-CN" sz="1600" b="1" dirty="0"/>
              </a:p>
            </p:txBody>
          </p:sp>
        </p:grpSp>
        <p:grpSp>
          <p:nvGrpSpPr>
            <p:cNvPr id="9" name="îṧľiďê">
              <a:extLst>
                <a:ext uri="{FF2B5EF4-FFF2-40B4-BE49-F238E27FC236}">
                  <a16:creationId xmlns:a16="http://schemas.microsoft.com/office/drawing/2014/main" id="{BDD0BD88-2817-4A44-89A2-198F3E83B954}"/>
                </a:ext>
              </a:extLst>
            </p:cNvPr>
            <p:cNvGrpSpPr/>
            <p:nvPr/>
          </p:nvGrpSpPr>
          <p:grpSpPr>
            <a:xfrm>
              <a:off x="7434047" y="2840733"/>
              <a:ext cx="1509395" cy="1076389"/>
              <a:chOff x="664376" y="-248006"/>
              <a:chExt cx="2796413" cy="1076186"/>
            </a:xfrm>
          </p:grpSpPr>
          <p:sp>
            <p:nvSpPr>
              <p:cNvPr id="76" name="ísḷïḍê">
                <a:extLst>
                  <a:ext uri="{FF2B5EF4-FFF2-40B4-BE49-F238E27FC236}">
                    <a16:creationId xmlns:a16="http://schemas.microsoft.com/office/drawing/2014/main" id="{F7B6E286-8B36-474C-ACC7-30165CEBE745}"/>
                  </a:ext>
                </a:extLst>
              </p:cNvPr>
              <p:cNvSpPr/>
              <p:nvPr/>
            </p:nvSpPr>
            <p:spPr bwMode="auto">
              <a:xfrm>
                <a:off x="664376" y="159301"/>
                <a:ext cx="2796411" cy="6688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内容介绍文字描述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77" name="iş1idé">
                <a:extLst>
                  <a:ext uri="{FF2B5EF4-FFF2-40B4-BE49-F238E27FC236}">
                    <a16:creationId xmlns:a16="http://schemas.microsoft.com/office/drawing/2014/main" id="{5FBA6C48-F1B2-48EB-91BB-953C5BCBBC6E}"/>
                  </a:ext>
                </a:extLst>
              </p:cNvPr>
              <p:cNvSpPr txBox="1"/>
              <p:nvPr/>
            </p:nvSpPr>
            <p:spPr bwMode="auto">
              <a:xfrm>
                <a:off x="664376" y="-248006"/>
                <a:ext cx="2796413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/>
                  <a:t>关键词</a:t>
                </a:r>
                <a:endParaRPr lang="en-US" altLang="zh-CN" sz="1600" b="1" dirty="0"/>
              </a:p>
            </p:txBody>
          </p:sp>
        </p:grpSp>
        <p:grpSp>
          <p:nvGrpSpPr>
            <p:cNvPr id="10" name="isľïḓe">
              <a:extLst>
                <a:ext uri="{FF2B5EF4-FFF2-40B4-BE49-F238E27FC236}">
                  <a16:creationId xmlns:a16="http://schemas.microsoft.com/office/drawing/2014/main" id="{478E939D-4562-4ADF-A3C7-3FC73700BF60}"/>
                </a:ext>
              </a:extLst>
            </p:cNvPr>
            <p:cNvGrpSpPr/>
            <p:nvPr/>
          </p:nvGrpSpPr>
          <p:grpSpPr>
            <a:xfrm>
              <a:off x="9404139" y="2691777"/>
              <a:ext cx="1509394" cy="1076390"/>
              <a:chOff x="660400" y="1384117"/>
              <a:chExt cx="2796411" cy="1076187"/>
            </a:xfrm>
          </p:grpSpPr>
          <p:sp>
            <p:nvSpPr>
              <p:cNvPr id="74" name="ísľidè">
                <a:extLst>
                  <a:ext uri="{FF2B5EF4-FFF2-40B4-BE49-F238E27FC236}">
                    <a16:creationId xmlns:a16="http://schemas.microsoft.com/office/drawing/2014/main" id="{C54F7610-53BA-485E-A9EE-B20632A7F977}"/>
                  </a:ext>
                </a:extLst>
              </p:cNvPr>
              <p:cNvSpPr/>
              <p:nvPr/>
            </p:nvSpPr>
            <p:spPr bwMode="auto">
              <a:xfrm>
                <a:off x="660400" y="1791425"/>
                <a:ext cx="2796411" cy="6688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内容介绍文字描述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75" name="íṩļîḑê">
                <a:extLst>
                  <a:ext uri="{FF2B5EF4-FFF2-40B4-BE49-F238E27FC236}">
                    <a16:creationId xmlns:a16="http://schemas.microsoft.com/office/drawing/2014/main" id="{6175DE9A-68C5-40C3-8B1B-3349A37356C6}"/>
                  </a:ext>
                </a:extLst>
              </p:cNvPr>
              <p:cNvSpPr txBox="1"/>
              <p:nvPr/>
            </p:nvSpPr>
            <p:spPr bwMode="auto">
              <a:xfrm>
                <a:off x="1003878" y="1384117"/>
                <a:ext cx="2109457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/>
                  <a:t>关键词</a:t>
                </a:r>
                <a:endParaRPr lang="en-US" altLang="zh-CN" sz="1600" b="1" dirty="0"/>
              </a:p>
            </p:txBody>
          </p:sp>
        </p:grpSp>
        <p:sp>
          <p:nvSpPr>
            <p:cNvPr id="11" name="íšlíďè">
              <a:extLst>
                <a:ext uri="{FF2B5EF4-FFF2-40B4-BE49-F238E27FC236}">
                  <a16:creationId xmlns:a16="http://schemas.microsoft.com/office/drawing/2014/main" id="{8BFDB284-7EF9-45E2-8420-64673C1BF468}"/>
                </a:ext>
              </a:extLst>
            </p:cNvPr>
            <p:cNvSpPr/>
            <p:nvPr/>
          </p:nvSpPr>
          <p:spPr>
            <a:xfrm>
              <a:off x="1038959" y="2232644"/>
              <a:ext cx="240993" cy="965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grpSp>
          <p:nvGrpSpPr>
            <p:cNvPr id="67" name="ïṧļíḋé">
              <a:extLst>
                <a:ext uri="{FF2B5EF4-FFF2-40B4-BE49-F238E27FC236}">
                  <a16:creationId xmlns:a16="http://schemas.microsoft.com/office/drawing/2014/main" id="{DA11F63A-1ACC-471E-BC1E-9521ECCB0FBC}"/>
                </a:ext>
              </a:extLst>
            </p:cNvPr>
            <p:cNvGrpSpPr/>
            <p:nvPr/>
          </p:nvGrpSpPr>
          <p:grpSpPr>
            <a:xfrm>
              <a:off x="1038959" y="1430129"/>
              <a:ext cx="1709961" cy="641512"/>
              <a:chOff x="5138007" y="1847185"/>
              <a:chExt cx="4414028" cy="1538974"/>
            </a:xfrm>
          </p:grpSpPr>
          <p:sp>
            <p:nvSpPr>
              <p:cNvPr id="72" name="ís1îde">
                <a:extLst>
                  <a:ext uri="{FF2B5EF4-FFF2-40B4-BE49-F238E27FC236}">
                    <a16:creationId xmlns:a16="http://schemas.microsoft.com/office/drawing/2014/main" id="{EC5B3146-6D49-4211-B55B-F8607B4C6B68}"/>
                  </a:ext>
                </a:extLst>
              </p:cNvPr>
              <p:cNvSpPr txBox="1"/>
              <p:nvPr/>
            </p:nvSpPr>
            <p:spPr>
              <a:xfrm>
                <a:off x="5138007" y="2529138"/>
                <a:ext cx="4414028" cy="857021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zh-CN" altLang="en-US" sz="19900" b="1" dirty="0">
                    <a:solidFill>
                      <a:schemeClr val="accent1"/>
                    </a:solidFill>
                  </a:rPr>
                  <a:t>研究内容</a:t>
                </a:r>
              </a:p>
            </p:txBody>
          </p:sp>
          <p:sp>
            <p:nvSpPr>
              <p:cNvPr id="71" name="iśḻïḍé">
                <a:extLst>
                  <a:ext uri="{FF2B5EF4-FFF2-40B4-BE49-F238E27FC236}">
                    <a16:creationId xmlns:a16="http://schemas.microsoft.com/office/drawing/2014/main" id="{6DB1BD4C-CD7A-46D5-B1DA-E6133A6425B9}"/>
                  </a:ext>
                </a:extLst>
              </p:cNvPr>
              <p:cNvSpPr txBox="1"/>
              <p:nvPr/>
            </p:nvSpPr>
            <p:spPr>
              <a:xfrm>
                <a:off x="5138007" y="1847185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accent1"/>
                    </a:solidFill>
                  </a:rPr>
                  <a:t>2</a:t>
                </a:r>
                <a:r>
                  <a:rPr lang="en-US" altLang="zh-CN" sz="1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9600" dirty="0">
                    <a:solidFill>
                      <a:schemeClr val="accent1"/>
                    </a:solidFill>
                  </a:rPr>
                  <a:t>020</a:t>
                </a:r>
                <a:endParaRPr lang="zh-CN" altLang="en-US" sz="96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" name="îṣḷíḍê">
              <a:extLst>
                <a:ext uri="{FF2B5EF4-FFF2-40B4-BE49-F238E27FC236}">
                  <a16:creationId xmlns:a16="http://schemas.microsoft.com/office/drawing/2014/main" id="{1A47ABCC-027E-485E-BEB2-76FFBC68BC44}"/>
                </a:ext>
              </a:extLst>
            </p:cNvPr>
            <p:cNvGrpSpPr/>
            <p:nvPr/>
          </p:nvGrpSpPr>
          <p:grpSpPr>
            <a:xfrm rot="278264">
              <a:off x="11286156" y="2952373"/>
              <a:ext cx="533219" cy="394730"/>
              <a:chOff x="1927225" y="2133600"/>
              <a:chExt cx="4327526" cy="3203575"/>
            </a:xfrm>
          </p:grpSpPr>
          <p:sp>
            <p:nvSpPr>
              <p:cNvPr id="59" name="isľíḑè">
                <a:extLst>
                  <a:ext uri="{FF2B5EF4-FFF2-40B4-BE49-F238E27FC236}">
                    <a16:creationId xmlns:a16="http://schemas.microsoft.com/office/drawing/2014/main" id="{65E5EA2A-DB6B-4C68-88FE-F87C377C878E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close/>
                    <a:moveTo>
                      <a:pt x="1940" y="0"/>
                    </a:moveTo>
                    <a:lnTo>
                      <a:pt x="19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šľîḑè">
                <a:extLst>
                  <a:ext uri="{FF2B5EF4-FFF2-40B4-BE49-F238E27FC236}">
                    <a16:creationId xmlns:a16="http://schemas.microsoft.com/office/drawing/2014/main" id="{662EF894-BE86-443C-8F76-C2717ED139C7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moveTo>
                      <a:pt x="1940" y="0"/>
                    </a:moveTo>
                    <a:lnTo>
                      <a:pt x="19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1ïḓê">
                <a:extLst>
                  <a:ext uri="{FF2B5EF4-FFF2-40B4-BE49-F238E27FC236}">
                    <a16:creationId xmlns:a16="http://schemas.microsoft.com/office/drawing/2014/main" id="{363FE30C-7170-4D97-8A98-1E422607E410}"/>
                  </a:ext>
                </a:extLst>
              </p:cNvPr>
              <p:cNvSpPr/>
              <p:nvPr/>
            </p:nvSpPr>
            <p:spPr bwMode="auto">
              <a:xfrm>
                <a:off x="3257550" y="2133600"/>
                <a:ext cx="2997200" cy="2568575"/>
              </a:xfrm>
              <a:custGeom>
                <a:avLst/>
                <a:gdLst>
                  <a:gd name="T0" fmla="*/ 0 w 1888"/>
                  <a:gd name="T1" fmla="*/ 1618 h 1618"/>
                  <a:gd name="T2" fmla="*/ 1888 w 1888"/>
                  <a:gd name="T3" fmla="*/ 0 h 1618"/>
                  <a:gd name="T4" fmla="*/ 165 w 1888"/>
                  <a:gd name="T5" fmla="*/ 1184 h 1618"/>
                  <a:gd name="T6" fmla="*/ 0 w 1888"/>
                  <a:gd name="T7" fmla="*/ 1618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8" h="1618">
                    <a:moveTo>
                      <a:pt x="0" y="1618"/>
                    </a:moveTo>
                    <a:lnTo>
                      <a:pt x="1888" y="0"/>
                    </a:lnTo>
                    <a:lnTo>
                      <a:pt x="165" y="1184"/>
                    </a:lnTo>
                    <a:lnTo>
                      <a:pt x="0" y="161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ŝ1ídè">
                <a:extLst>
                  <a:ext uri="{FF2B5EF4-FFF2-40B4-BE49-F238E27FC236}">
                    <a16:creationId xmlns:a16="http://schemas.microsoft.com/office/drawing/2014/main" id="{4C7EB48F-C48F-4CFD-9302-FA5E692BA27D}"/>
                  </a:ext>
                </a:extLst>
              </p:cNvPr>
              <p:cNvSpPr/>
              <p:nvPr/>
            </p:nvSpPr>
            <p:spPr bwMode="auto">
              <a:xfrm>
                <a:off x="1927225" y="2133600"/>
                <a:ext cx="4327525" cy="1577975"/>
              </a:xfrm>
              <a:custGeom>
                <a:avLst/>
                <a:gdLst>
                  <a:gd name="T0" fmla="*/ 2726 w 2726"/>
                  <a:gd name="T1" fmla="*/ 0 h 994"/>
                  <a:gd name="T2" fmla="*/ 673 w 2726"/>
                  <a:gd name="T3" fmla="*/ 994 h 994"/>
                  <a:gd name="T4" fmla="*/ 0 w 2726"/>
                  <a:gd name="T5" fmla="*/ 605 h 994"/>
                  <a:gd name="T6" fmla="*/ 2726 w 2726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6" h="994">
                    <a:moveTo>
                      <a:pt x="2726" y="0"/>
                    </a:moveTo>
                    <a:lnTo>
                      <a:pt x="673" y="994"/>
                    </a:lnTo>
                    <a:lnTo>
                      <a:pt x="0" y="605"/>
                    </a:lnTo>
                    <a:lnTo>
                      <a:pt x="27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îṥľîḍè">
                <a:extLst>
                  <a:ext uri="{FF2B5EF4-FFF2-40B4-BE49-F238E27FC236}">
                    <a16:creationId xmlns:a16="http://schemas.microsoft.com/office/drawing/2014/main" id="{4299EF88-F0E4-4F51-BA3E-E8CE3FF70902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2497138"/>
              </a:xfrm>
              <a:custGeom>
                <a:avLst/>
                <a:gdLst>
                  <a:gd name="T0" fmla="*/ 1723 w 1723"/>
                  <a:gd name="T1" fmla="*/ 0 h 1573"/>
                  <a:gd name="T2" fmla="*/ 0 w 1723"/>
                  <a:gd name="T3" fmla="*/ 1184 h 1573"/>
                  <a:gd name="T4" fmla="*/ 673 w 1723"/>
                  <a:gd name="T5" fmla="*/ 1573 h 1573"/>
                  <a:gd name="T6" fmla="*/ 1723 w 1723"/>
                  <a:gd name="T7" fmla="*/ 0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573">
                    <a:moveTo>
                      <a:pt x="1723" y="0"/>
                    </a:moveTo>
                    <a:lnTo>
                      <a:pt x="0" y="1184"/>
                    </a:lnTo>
                    <a:lnTo>
                      <a:pt x="673" y="1573"/>
                    </a:lnTo>
                    <a:lnTo>
                      <a:pt x="17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iṩļîḋê">
                <a:extLst>
                  <a:ext uri="{FF2B5EF4-FFF2-40B4-BE49-F238E27FC236}">
                    <a16:creationId xmlns:a16="http://schemas.microsoft.com/office/drawing/2014/main" id="{5C3E9370-9323-4D0F-9B26-B2CCC3200F39}"/>
                  </a:ext>
                </a:extLst>
              </p:cNvPr>
              <p:cNvSpPr/>
              <p:nvPr/>
            </p:nvSpPr>
            <p:spPr bwMode="auto">
              <a:xfrm>
                <a:off x="2995613" y="2133600"/>
                <a:ext cx="3259138" cy="2568575"/>
              </a:xfrm>
              <a:custGeom>
                <a:avLst/>
                <a:gdLst>
                  <a:gd name="T0" fmla="*/ 330 w 2053"/>
                  <a:gd name="T1" fmla="*/ 1184 h 1618"/>
                  <a:gd name="T2" fmla="*/ 2053 w 2053"/>
                  <a:gd name="T3" fmla="*/ 0 h 1618"/>
                  <a:gd name="T4" fmla="*/ 0 w 2053"/>
                  <a:gd name="T5" fmla="*/ 994 h 1618"/>
                  <a:gd name="T6" fmla="*/ 165 w 2053"/>
                  <a:gd name="T7" fmla="*/ 1618 h 1618"/>
                  <a:gd name="T8" fmla="*/ 330 w 2053"/>
                  <a:gd name="T9" fmla="*/ 1184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3" h="1618">
                    <a:moveTo>
                      <a:pt x="330" y="1184"/>
                    </a:moveTo>
                    <a:lnTo>
                      <a:pt x="2053" y="0"/>
                    </a:lnTo>
                    <a:lnTo>
                      <a:pt x="0" y="994"/>
                    </a:lnTo>
                    <a:lnTo>
                      <a:pt x="165" y="1618"/>
                    </a:lnTo>
                    <a:lnTo>
                      <a:pt x="330" y="1184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isļîḓe">
                <a:extLst>
                  <a:ext uri="{FF2B5EF4-FFF2-40B4-BE49-F238E27FC236}">
                    <a16:creationId xmlns:a16="http://schemas.microsoft.com/office/drawing/2014/main" id="{9F262054-D6C3-4642-A6E8-DE63E593C0C0}"/>
                  </a:ext>
                </a:extLst>
              </p:cNvPr>
              <p:cNvSpPr/>
              <p:nvPr/>
            </p:nvSpPr>
            <p:spPr bwMode="auto">
              <a:xfrm>
                <a:off x="2946400" y="2133600"/>
                <a:ext cx="3308350" cy="1577975"/>
              </a:xfrm>
              <a:custGeom>
                <a:avLst/>
                <a:gdLst>
                  <a:gd name="T0" fmla="*/ 0 w 2084"/>
                  <a:gd name="T1" fmla="*/ 977 h 994"/>
                  <a:gd name="T2" fmla="*/ 2084 w 2084"/>
                  <a:gd name="T3" fmla="*/ 0 h 994"/>
                  <a:gd name="T4" fmla="*/ 31 w 2084"/>
                  <a:gd name="T5" fmla="*/ 994 h 994"/>
                  <a:gd name="T6" fmla="*/ 0 w 2084"/>
                  <a:gd name="T7" fmla="*/ 977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4" h="994">
                    <a:moveTo>
                      <a:pt x="0" y="977"/>
                    </a:moveTo>
                    <a:lnTo>
                      <a:pt x="2084" y="0"/>
                    </a:lnTo>
                    <a:lnTo>
                      <a:pt x="31" y="994"/>
                    </a:lnTo>
                    <a:lnTo>
                      <a:pt x="0" y="9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śḻíḋè">
                <a:extLst>
                  <a:ext uri="{FF2B5EF4-FFF2-40B4-BE49-F238E27FC236}">
                    <a16:creationId xmlns:a16="http://schemas.microsoft.com/office/drawing/2014/main" id="{FB04580E-190C-4B5E-849E-78FC1991544B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1903413"/>
              </a:xfrm>
              <a:custGeom>
                <a:avLst/>
                <a:gdLst>
                  <a:gd name="T0" fmla="*/ 0 w 1723"/>
                  <a:gd name="T1" fmla="*/ 1184 h 1199"/>
                  <a:gd name="T2" fmla="*/ 1723 w 1723"/>
                  <a:gd name="T3" fmla="*/ 0 h 1199"/>
                  <a:gd name="T4" fmla="*/ 26 w 1723"/>
                  <a:gd name="T5" fmla="*/ 1199 h 1199"/>
                  <a:gd name="T6" fmla="*/ 0 w 1723"/>
                  <a:gd name="T7" fmla="*/ 1184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199">
                    <a:moveTo>
                      <a:pt x="0" y="1184"/>
                    </a:moveTo>
                    <a:lnTo>
                      <a:pt x="1723" y="0"/>
                    </a:lnTo>
                    <a:lnTo>
                      <a:pt x="26" y="1199"/>
                    </a:lnTo>
                    <a:lnTo>
                      <a:pt x="0" y="11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Slïḓê">
              <a:extLst>
                <a:ext uri="{FF2B5EF4-FFF2-40B4-BE49-F238E27FC236}">
                  <a16:creationId xmlns:a16="http://schemas.microsoft.com/office/drawing/2014/main" id="{51099160-3396-4D6A-976A-415C5425BFA1}"/>
                </a:ext>
              </a:extLst>
            </p:cNvPr>
            <p:cNvGrpSpPr/>
            <p:nvPr/>
          </p:nvGrpSpPr>
          <p:grpSpPr>
            <a:xfrm rot="1476739">
              <a:off x="2605829" y="3065459"/>
              <a:ext cx="1347908" cy="997826"/>
              <a:chOff x="1927225" y="2133600"/>
              <a:chExt cx="4327526" cy="3203575"/>
            </a:xfrm>
          </p:grpSpPr>
          <p:sp>
            <p:nvSpPr>
              <p:cNvPr id="51" name="ïṩļiḋé">
                <a:extLst>
                  <a:ext uri="{FF2B5EF4-FFF2-40B4-BE49-F238E27FC236}">
                    <a16:creationId xmlns:a16="http://schemas.microsoft.com/office/drawing/2014/main" id="{8AE2B7A6-0BA4-4D4C-89A1-085CB6211009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close/>
                    <a:moveTo>
                      <a:pt x="1940" y="0"/>
                    </a:moveTo>
                    <a:lnTo>
                      <a:pt x="19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ş1ïḓe">
                <a:extLst>
                  <a:ext uri="{FF2B5EF4-FFF2-40B4-BE49-F238E27FC236}">
                    <a16:creationId xmlns:a16="http://schemas.microsoft.com/office/drawing/2014/main" id="{85948CA4-76A5-42B2-A946-50001810675D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moveTo>
                      <a:pt x="1940" y="0"/>
                    </a:moveTo>
                    <a:lnTo>
                      <a:pt x="19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$ľiḓe">
                <a:extLst>
                  <a:ext uri="{FF2B5EF4-FFF2-40B4-BE49-F238E27FC236}">
                    <a16:creationId xmlns:a16="http://schemas.microsoft.com/office/drawing/2014/main" id="{5F36DB94-73E8-4D09-9AC5-A83C713BF227}"/>
                  </a:ext>
                </a:extLst>
              </p:cNvPr>
              <p:cNvSpPr/>
              <p:nvPr/>
            </p:nvSpPr>
            <p:spPr bwMode="auto">
              <a:xfrm>
                <a:off x="3257550" y="2133600"/>
                <a:ext cx="2997200" cy="2568575"/>
              </a:xfrm>
              <a:custGeom>
                <a:avLst/>
                <a:gdLst>
                  <a:gd name="T0" fmla="*/ 0 w 1888"/>
                  <a:gd name="T1" fmla="*/ 1618 h 1618"/>
                  <a:gd name="T2" fmla="*/ 1888 w 1888"/>
                  <a:gd name="T3" fmla="*/ 0 h 1618"/>
                  <a:gd name="T4" fmla="*/ 165 w 1888"/>
                  <a:gd name="T5" fmla="*/ 1184 h 1618"/>
                  <a:gd name="T6" fmla="*/ 0 w 1888"/>
                  <a:gd name="T7" fmla="*/ 1618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8" h="1618">
                    <a:moveTo>
                      <a:pt x="0" y="1618"/>
                    </a:moveTo>
                    <a:lnTo>
                      <a:pt x="1888" y="0"/>
                    </a:lnTo>
                    <a:lnTo>
                      <a:pt x="165" y="1184"/>
                    </a:lnTo>
                    <a:lnTo>
                      <a:pt x="0" y="161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şlíḓé">
                <a:extLst>
                  <a:ext uri="{FF2B5EF4-FFF2-40B4-BE49-F238E27FC236}">
                    <a16:creationId xmlns:a16="http://schemas.microsoft.com/office/drawing/2014/main" id="{60BFDCA1-4FE6-425D-A5C5-8071BE0804AF}"/>
                  </a:ext>
                </a:extLst>
              </p:cNvPr>
              <p:cNvSpPr/>
              <p:nvPr/>
            </p:nvSpPr>
            <p:spPr bwMode="auto">
              <a:xfrm>
                <a:off x="1927225" y="2133600"/>
                <a:ext cx="4327525" cy="1577975"/>
              </a:xfrm>
              <a:custGeom>
                <a:avLst/>
                <a:gdLst>
                  <a:gd name="T0" fmla="*/ 2726 w 2726"/>
                  <a:gd name="T1" fmla="*/ 0 h 994"/>
                  <a:gd name="T2" fmla="*/ 673 w 2726"/>
                  <a:gd name="T3" fmla="*/ 994 h 994"/>
                  <a:gd name="T4" fmla="*/ 0 w 2726"/>
                  <a:gd name="T5" fmla="*/ 605 h 994"/>
                  <a:gd name="T6" fmla="*/ 2726 w 2726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6" h="994">
                    <a:moveTo>
                      <a:pt x="2726" y="0"/>
                    </a:moveTo>
                    <a:lnTo>
                      <a:pt x="673" y="994"/>
                    </a:lnTo>
                    <a:lnTo>
                      <a:pt x="0" y="605"/>
                    </a:lnTo>
                    <a:lnTo>
                      <a:pt x="27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íşḻïḓé">
                <a:extLst>
                  <a:ext uri="{FF2B5EF4-FFF2-40B4-BE49-F238E27FC236}">
                    <a16:creationId xmlns:a16="http://schemas.microsoft.com/office/drawing/2014/main" id="{5DDEED0F-3089-4B75-8546-30C4B7AC6B9F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2497138"/>
              </a:xfrm>
              <a:custGeom>
                <a:avLst/>
                <a:gdLst>
                  <a:gd name="T0" fmla="*/ 1723 w 1723"/>
                  <a:gd name="T1" fmla="*/ 0 h 1573"/>
                  <a:gd name="T2" fmla="*/ 0 w 1723"/>
                  <a:gd name="T3" fmla="*/ 1184 h 1573"/>
                  <a:gd name="T4" fmla="*/ 673 w 1723"/>
                  <a:gd name="T5" fmla="*/ 1573 h 1573"/>
                  <a:gd name="T6" fmla="*/ 1723 w 1723"/>
                  <a:gd name="T7" fmla="*/ 0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573">
                    <a:moveTo>
                      <a:pt x="1723" y="0"/>
                    </a:moveTo>
                    <a:lnTo>
                      <a:pt x="0" y="1184"/>
                    </a:lnTo>
                    <a:lnTo>
                      <a:pt x="673" y="1573"/>
                    </a:lnTo>
                    <a:lnTo>
                      <a:pt x="17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íSliḓê">
                <a:extLst>
                  <a:ext uri="{FF2B5EF4-FFF2-40B4-BE49-F238E27FC236}">
                    <a16:creationId xmlns:a16="http://schemas.microsoft.com/office/drawing/2014/main" id="{34ABBE28-7C06-4818-82EA-9F3CB5A9382D}"/>
                  </a:ext>
                </a:extLst>
              </p:cNvPr>
              <p:cNvSpPr/>
              <p:nvPr/>
            </p:nvSpPr>
            <p:spPr bwMode="auto">
              <a:xfrm>
                <a:off x="2995613" y="2133600"/>
                <a:ext cx="3259138" cy="2568575"/>
              </a:xfrm>
              <a:custGeom>
                <a:avLst/>
                <a:gdLst>
                  <a:gd name="T0" fmla="*/ 330 w 2053"/>
                  <a:gd name="T1" fmla="*/ 1184 h 1618"/>
                  <a:gd name="T2" fmla="*/ 2053 w 2053"/>
                  <a:gd name="T3" fmla="*/ 0 h 1618"/>
                  <a:gd name="T4" fmla="*/ 0 w 2053"/>
                  <a:gd name="T5" fmla="*/ 994 h 1618"/>
                  <a:gd name="T6" fmla="*/ 165 w 2053"/>
                  <a:gd name="T7" fmla="*/ 1618 h 1618"/>
                  <a:gd name="T8" fmla="*/ 330 w 2053"/>
                  <a:gd name="T9" fmla="*/ 1184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3" h="1618">
                    <a:moveTo>
                      <a:pt x="330" y="1184"/>
                    </a:moveTo>
                    <a:lnTo>
                      <a:pt x="2053" y="0"/>
                    </a:lnTo>
                    <a:lnTo>
                      <a:pt x="0" y="994"/>
                    </a:lnTo>
                    <a:lnTo>
                      <a:pt x="165" y="1618"/>
                    </a:lnTo>
                    <a:lnTo>
                      <a:pt x="330" y="1184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ïS1ïdè">
                <a:extLst>
                  <a:ext uri="{FF2B5EF4-FFF2-40B4-BE49-F238E27FC236}">
                    <a16:creationId xmlns:a16="http://schemas.microsoft.com/office/drawing/2014/main" id="{0BA76193-AAC1-44B2-A751-A3E22DE4FB65}"/>
                  </a:ext>
                </a:extLst>
              </p:cNvPr>
              <p:cNvSpPr/>
              <p:nvPr/>
            </p:nvSpPr>
            <p:spPr bwMode="auto">
              <a:xfrm>
                <a:off x="2946400" y="2133600"/>
                <a:ext cx="3308350" cy="1577975"/>
              </a:xfrm>
              <a:custGeom>
                <a:avLst/>
                <a:gdLst>
                  <a:gd name="T0" fmla="*/ 0 w 2084"/>
                  <a:gd name="T1" fmla="*/ 977 h 994"/>
                  <a:gd name="T2" fmla="*/ 2084 w 2084"/>
                  <a:gd name="T3" fmla="*/ 0 h 994"/>
                  <a:gd name="T4" fmla="*/ 31 w 2084"/>
                  <a:gd name="T5" fmla="*/ 994 h 994"/>
                  <a:gd name="T6" fmla="*/ 0 w 2084"/>
                  <a:gd name="T7" fmla="*/ 977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4" h="994">
                    <a:moveTo>
                      <a:pt x="0" y="977"/>
                    </a:moveTo>
                    <a:lnTo>
                      <a:pt x="2084" y="0"/>
                    </a:lnTo>
                    <a:lnTo>
                      <a:pt x="31" y="994"/>
                    </a:lnTo>
                    <a:lnTo>
                      <a:pt x="0" y="9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sľíḑé">
                <a:extLst>
                  <a:ext uri="{FF2B5EF4-FFF2-40B4-BE49-F238E27FC236}">
                    <a16:creationId xmlns:a16="http://schemas.microsoft.com/office/drawing/2014/main" id="{A48C3AC3-B3AB-470E-8414-8E6037E18A30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1903413"/>
              </a:xfrm>
              <a:custGeom>
                <a:avLst/>
                <a:gdLst>
                  <a:gd name="T0" fmla="*/ 0 w 1723"/>
                  <a:gd name="T1" fmla="*/ 1184 h 1199"/>
                  <a:gd name="T2" fmla="*/ 1723 w 1723"/>
                  <a:gd name="T3" fmla="*/ 0 h 1199"/>
                  <a:gd name="T4" fmla="*/ 26 w 1723"/>
                  <a:gd name="T5" fmla="*/ 1199 h 1199"/>
                  <a:gd name="T6" fmla="*/ 0 w 1723"/>
                  <a:gd name="T7" fmla="*/ 1184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199">
                    <a:moveTo>
                      <a:pt x="0" y="1184"/>
                    </a:moveTo>
                    <a:lnTo>
                      <a:pt x="1723" y="0"/>
                    </a:lnTo>
                    <a:lnTo>
                      <a:pt x="26" y="1199"/>
                    </a:lnTo>
                    <a:lnTo>
                      <a:pt x="0" y="11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ïśľîḍé">
              <a:extLst>
                <a:ext uri="{FF2B5EF4-FFF2-40B4-BE49-F238E27FC236}">
                  <a16:creationId xmlns:a16="http://schemas.microsoft.com/office/drawing/2014/main" id="{36B5A8DA-F7C7-4096-8D60-0CDE5E2A4CF2}"/>
                </a:ext>
              </a:extLst>
            </p:cNvPr>
            <p:cNvGrpSpPr/>
            <p:nvPr/>
          </p:nvGrpSpPr>
          <p:grpSpPr>
            <a:xfrm rot="432246">
              <a:off x="4308680" y="4068489"/>
              <a:ext cx="1121669" cy="830346"/>
              <a:chOff x="1927225" y="2133600"/>
              <a:chExt cx="4327526" cy="3203575"/>
            </a:xfrm>
          </p:grpSpPr>
          <p:sp>
            <p:nvSpPr>
              <p:cNvPr id="43" name="îṩļïḑe">
                <a:extLst>
                  <a:ext uri="{FF2B5EF4-FFF2-40B4-BE49-F238E27FC236}">
                    <a16:creationId xmlns:a16="http://schemas.microsoft.com/office/drawing/2014/main" id="{840561EA-35C0-42D5-AC8F-BA2D95160002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close/>
                    <a:moveTo>
                      <a:pt x="1940" y="0"/>
                    </a:moveTo>
                    <a:lnTo>
                      <a:pt x="19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ṣḷïḑè">
                <a:extLst>
                  <a:ext uri="{FF2B5EF4-FFF2-40B4-BE49-F238E27FC236}">
                    <a16:creationId xmlns:a16="http://schemas.microsoft.com/office/drawing/2014/main" id="{51577455-267C-4353-AA91-2C4628F29789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moveTo>
                      <a:pt x="1940" y="0"/>
                    </a:moveTo>
                    <a:lnTo>
                      <a:pt x="19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ŝlíḍé">
                <a:extLst>
                  <a:ext uri="{FF2B5EF4-FFF2-40B4-BE49-F238E27FC236}">
                    <a16:creationId xmlns:a16="http://schemas.microsoft.com/office/drawing/2014/main" id="{65C702EE-427B-4DB5-853E-31226B461685}"/>
                  </a:ext>
                </a:extLst>
              </p:cNvPr>
              <p:cNvSpPr/>
              <p:nvPr/>
            </p:nvSpPr>
            <p:spPr bwMode="auto">
              <a:xfrm>
                <a:off x="3257550" y="2133600"/>
                <a:ext cx="2997200" cy="2568575"/>
              </a:xfrm>
              <a:custGeom>
                <a:avLst/>
                <a:gdLst>
                  <a:gd name="T0" fmla="*/ 0 w 1888"/>
                  <a:gd name="T1" fmla="*/ 1618 h 1618"/>
                  <a:gd name="T2" fmla="*/ 1888 w 1888"/>
                  <a:gd name="T3" fmla="*/ 0 h 1618"/>
                  <a:gd name="T4" fmla="*/ 165 w 1888"/>
                  <a:gd name="T5" fmla="*/ 1184 h 1618"/>
                  <a:gd name="T6" fmla="*/ 0 w 1888"/>
                  <a:gd name="T7" fmla="*/ 1618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8" h="1618">
                    <a:moveTo>
                      <a:pt x="0" y="1618"/>
                    </a:moveTo>
                    <a:lnTo>
                      <a:pt x="1888" y="0"/>
                    </a:lnTo>
                    <a:lnTo>
                      <a:pt x="165" y="1184"/>
                    </a:lnTo>
                    <a:lnTo>
                      <a:pt x="0" y="161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šľîḋé">
                <a:extLst>
                  <a:ext uri="{FF2B5EF4-FFF2-40B4-BE49-F238E27FC236}">
                    <a16:creationId xmlns:a16="http://schemas.microsoft.com/office/drawing/2014/main" id="{3B0A8684-562A-426D-936E-92BC1D1F448E}"/>
                  </a:ext>
                </a:extLst>
              </p:cNvPr>
              <p:cNvSpPr/>
              <p:nvPr/>
            </p:nvSpPr>
            <p:spPr bwMode="auto">
              <a:xfrm>
                <a:off x="1927225" y="2133600"/>
                <a:ext cx="4327525" cy="1577975"/>
              </a:xfrm>
              <a:custGeom>
                <a:avLst/>
                <a:gdLst>
                  <a:gd name="T0" fmla="*/ 2726 w 2726"/>
                  <a:gd name="T1" fmla="*/ 0 h 994"/>
                  <a:gd name="T2" fmla="*/ 673 w 2726"/>
                  <a:gd name="T3" fmla="*/ 994 h 994"/>
                  <a:gd name="T4" fmla="*/ 0 w 2726"/>
                  <a:gd name="T5" fmla="*/ 605 h 994"/>
                  <a:gd name="T6" fmla="*/ 2726 w 2726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6" h="994">
                    <a:moveTo>
                      <a:pt x="2726" y="0"/>
                    </a:moveTo>
                    <a:lnTo>
                      <a:pt x="673" y="994"/>
                    </a:lnTo>
                    <a:lnTo>
                      <a:pt x="0" y="605"/>
                    </a:lnTo>
                    <a:lnTo>
                      <a:pt x="27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ïSḻiḑé">
                <a:extLst>
                  <a:ext uri="{FF2B5EF4-FFF2-40B4-BE49-F238E27FC236}">
                    <a16:creationId xmlns:a16="http://schemas.microsoft.com/office/drawing/2014/main" id="{F91A1BDB-B9F0-4A3B-9A15-795CD351B966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2497138"/>
              </a:xfrm>
              <a:custGeom>
                <a:avLst/>
                <a:gdLst>
                  <a:gd name="T0" fmla="*/ 1723 w 1723"/>
                  <a:gd name="T1" fmla="*/ 0 h 1573"/>
                  <a:gd name="T2" fmla="*/ 0 w 1723"/>
                  <a:gd name="T3" fmla="*/ 1184 h 1573"/>
                  <a:gd name="T4" fmla="*/ 673 w 1723"/>
                  <a:gd name="T5" fmla="*/ 1573 h 1573"/>
                  <a:gd name="T6" fmla="*/ 1723 w 1723"/>
                  <a:gd name="T7" fmla="*/ 0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573">
                    <a:moveTo>
                      <a:pt x="1723" y="0"/>
                    </a:moveTo>
                    <a:lnTo>
                      <a:pt x="0" y="1184"/>
                    </a:lnTo>
                    <a:lnTo>
                      <a:pt x="673" y="1573"/>
                    </a:lnTo>
                    <a:lnTo>
                      <a:pt x="17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íşlíḋe">
                <a:extLst>
                  <a:ext uri="{FF2B5EF4-FFF2-40B4-BE49-F238E27FC236}">
                    <a16:creationId xmlns:a16="http://schemas.microsoft.com/office/drawing/2014/main" id="{CD7567C6-9FCF-4397-94F7-E805ACC3449E}"/>
                  </a:ext>
                </a:extLst>
              </p:cNvPr>
              <p:cNvSpPr/>
              <p:nvPr/>
            </p:nvSpPr>
            <p:spPr bwMode="auto">
              <a:xfrm>
                <a:off x="2995613" y="2133600"/>
                <a:ext cx="3259138" cy="2568575"/>
              </a:xfrm>
              <a:custGeom>
                <a:avLst/>
                <a:gdLst>
                  <a:gd name="T0" fmla="*/ 330 w 2053"/>
                  <a:gd name="T1" fmla="*/ 1184 h 1618"/>
                  <a:gd name="T2" fmla="*/ 2053 w 2053"/>
                  <a:gd name="T3" fmla="*/ 0 h 1618"/>
                  <a:gd name="T4" fmla="*/ 0 w 2053"/>
                  <a:gd name="T5" fmla="*/ 994 h 1618"/>
                  <a:gd name="T6" fmla="*/ 165 w 2053"/>
                  <a:gd name="T7" fmla="*/ 1618 h 1618"/>
                  <a:gd name="T8" fmla="*/ 330 w 2053"/>
                  <a:gd name="T9" fmla="*/ 1184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3" h="1618">
                    <a:moveTo>
                      <a:pt x="330" y="1184"/>
                    </a:moveTo>
                    <a:lnTo>
                      <a:pt x="2053" y="0"/>
                    </a:lnTo>
                    <a:lnTo>
                      <a:pt x="0" y="994"/>
                    </a:lnTo>
                    <a:lnTo>
                      <a:pt x="165" y="1618"/>
                    </a:lnTo>
                    <a:lnTo>
                      <a:pt x="330" y="1184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iŝļide">
                <a:extLst>
                  <a:ext uri="{FF2B5EF4-FFF2-40B4-BE49-F238E27FC236}">
                    <a16:creationId xmlns:a16="http://schemas.microsoft.com/office/drawing/2014/main" id="{EC6315A6-F9E3-4106-A1E1-11B1F058F9AD}"/>
                  </a:ext>
                </a:extLst>
              </p:cNvPr>
              <p:cNvSpPr/>
              <p:nvPr/>
            </p:nvSpPr>
            <p:spPr bwMode="auto">
              <a:xfrm>
                <a:off x="2946400" y="2133600"/>
                <a:ext cx="3308350" cy="1577975"/>
              </a:xfrm>
              <a:custGeom>
                <a:avLst/>
                <a:gdLst>
                  <a:gd name="T0" fmla="*/ 0 w 2084"/>
                  <a:gd name="T1" fmla="*/ 977 h 994"/>
                  <a:gd name="T2" fmla="*/ 2084 w 2084"/>
                  <a:gd name="T3" fmla="*/ 0 h 994"/>
                  <a:gd name="T4" fmla="*/ 31 w 2084"/>
                  <a:gd name="T5" fmla="*/ 994 h 994"/>
                  <a:gd name="T6" fmla="*/ 0 w 2084"/>
                  <a:gd name="T7" fmla="*/ 977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4" h="994">
                    <a:moveTo>
                      <a:pt x="0" y="977"/>
                    </a:moveTo>
                    <a:lnTo>
                      <a:pt x="2084" y="0"/>
                    </a:lnTo>
                    <a:lnTo>
                      <a:pt x="31" y="994"/>
                    </a:lnTo>
                    <a:lnTo>
                      <a:pt x="0" y="9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šľïḋè">
                <a:extLst>
                  <a:ext uri="{FF2B5EF4-FFF2-40B4-BE49-F238E27FC236}">
                    <a16:creationId xmlns:a16="http://schemas.microsoft.com/office/drawing/2014/main" id="{1BAECE53-2E4B-4B53-B63F-EF8A4EEE06A9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1903413"/>
              </a:xfrm>
              <a:custGeom>
                <a:avLst/>
                <a:gdLst>
                  <a:gd name="T0" fmla="*/ 0 w 1723"/>
                  <a:gd name="T1" fmla="*/ 1184 h 1199"/>
                  <a:gd name="T2" fmla="*/ 1723 w 1723"/>
                  <a:gd name="T3" fmla="*/ 0 h 1199"/>
                  <a:gd name="T4" fmla="*/ 26 w 1723"/>
                  <a:gd name="T5" fmla="*/ 1199 h 1199"/>
                  <a:gd name="T6" fmla="*/ 0 w 1723"/>
                  <a:gd name="T7" fmla="*/ 1184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199">
                    <a:moveTo>
                      <a:pt x="0" y="1184"/>
                    </a:moveTo>
                    <a:lnTo>
                      <a:pt x="1723" y="0"/>
                    </a:lnTo>
                    <a:lnTo>
                      <a:pt x="26" y="1199"/>
                    </a:lnTo>
                    <a:lnTo>
                      <a:pt x="0" y="11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í$ļîḑe">
              <a:extLst>
                <a:ext uri="{FF2B5EF4-FFF2-40B4-BE49-F238E27FC236}">
                  <a16:creationId xmlns:a16="http://schemas.microsoft.com/office/drawing/2014/main" id="{F05BD6E0-80AD-4563-A9D1-9C237C39B4A8}"/>
                </a:ext>
              </a:extLst>
            </p:cNvPr>
            <p:cNvGrpSpPr/>
            <p:nvPr/>
          </p:nvGrpSpPr>
          <p:grpSpPr>
            <a:xfrm rot="1339131">
              <a:off x="5814228" y="3116587"/>
              <a:ext cx="1007781" cy="746039"/>
              <a:chOff x="1927225" y="2133600"/>
              <a:chExt cx="4327526" cy="3203575"/>
            </a:xfrm>
          </p:grpSpPr>
          <p:sp>
            <p:nvSpPr>
              <p:cNvPr id="35" name="i$ḷîḓé">
                <a:extLst>
                  <a:ext uri="{FF2B5EF4-FFF2-40B4-BE49-F238E27FC236}">
                    <a16:creationId xmlns:a16="http://schemas.microsoft.com/office/drawing/2014/main" id="{DB06B557-0B86-4C67-BCD4-F2FB394FEC6F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close/>
                    <a:moveTo>
                      <a:pt x="1940" y="0"/>
                    </a:moveTo>
                    <a:lnTo>
                      <a:pt x="19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s1ïḓè">
                <a:extLst>
                  <a:ext uri="{FF2B5EF4-FFF2-40B4-BE49-F238E27FC236}">
                    <a16:creationId xmlns:a16="http://schemas.microsoft.com/office/drawing/2014/main" id="{7691DF16-898B-4627-96B7-F90D5D4B3615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moveTo>
                      <a:pt x="1940" y="0"/>
                    </a:moveTo>
                    <a:lnTo>
                      <a:pt x="19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Sḻiḑé">
                <a:extLst>
                  <a:ext uri="{FF2B5EF4-FFF2-40B4-BE49-F238E27FC236}">
                    <a16:creationId xmlns:a16="http://schemas.microsoft.com/office/drawing/2014/main" id="{BA5A1026-0180-4001-B737-A050922527D7}"/>
                  </a:ext>
                </a:extLst>
              </p:cNvPr>
              <p:cNvSpPr/>
              <p:nvPr/>
            </p:nvSpPr>
            <p:spPr bwMode="auto">
              <a:xfrm>
                <a:off x="3257550" y="2133600"/>
                <a:ext cx="2997200" cy="2568575"/>
              </a:xfrm>
              <a:custGeom>
                <a:avLst/>
                <a:gdLst>
                  <a:gd name="T0" fmla="*/ 0 w 1888"/>
                  <a:gd name="T1" fmla="*/ 1618 h 1618"/>
                  <a:gd name="T2" fmla="*/ 1888 w 1888"/>
                  <a:gd name="T3" fmla="*/ 0 h 1618"/>
                  <a:gd name="T4" fmla="*/ 165 w 1888"/>
                  <a:gd name="T5" fmla="*/ 1184 h 1618"/>
                  <a:gd name="T6" fmla="*/ 0 w 1888"/>
                  <a:gd name="T7" fmla="*/ 1618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8" h="1618">
                    <a:moveTo>
                      <a:pt x="0" y="1618"/>
                    </a:moveTo>
                    <a:lnTo>
                      <a:pt x="1888" y="0"/>
                    </a:lnTo>
                    <a:lnTo>
                      <a:pt x="165" y="1184"/>
                    </a:lnTo>
                    <a:lnTo>
                      <a:pt x="0" y="161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$ľiḋé">
                <a:extLst>
                  <a:ext uri="{FF2B5EF4-FFF2-40B4-BE49-F238E27FC236}">
                    <a16:creationId xmlns:a16="http://schemas.microsoft.com/office/drawing/2014/main" id="{EEB4D2AA-F4FC-4CE1-850A-D742D6A726A8}"/>
                  </a:ext>
                </a:extLst>
              </p:cNvPr>
              <p:cNvSpPr/>
              <p:nvPr/>
            </p:nvSpPr>
            <p:spPr bwMode="auto">
              <a:xfrm>
                <a:off x="1927225" y="2133600"/>
                <a:ext cx="4327525" cy="1577975"/>
              </a:xfrm>
              <a:custGeom>
                <a:avLst/>
                <a:gdLst>
                  <a:gd name="T0" fmla="*/ 2726 w 2726"/>
                  <a:gd name="T1" fmla="*/ 0 h 994"/>
                  <a:gd name="T2" fmla="*/ 673 w 2726"/>
                  <a:gd name="T3" fmla="*/ 994 h 994"/>
                  <a:gd name="T4" fmla="*/ 0 w 2726"/>
                  <a:gd name="T5" fmla="*/ 605 h 994"/>
                  <a:gd name="T6" fmla="*/ 2726 w 2726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6" h="994">
                    <a:moveTo>
                      <a:pt x="2726" y="0"/>
                    </a:moveTo>
                    <a:lnTo>
                      <a:pt x="673" y="994"/>
                    </a:lnTo>
                    <a:lnTo>
                      <a:pt x="0" y="605"/>
                    </a:lnTo>
                    <a:lnTo>
                      <a:pt x="27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iṣḷiḋè">
                <a:extLst>
                  <a:ext uri="{FF2B5EF4-FFF2-40B4-BE49-F238E27FC236}">
                    <a16:creationId xmlns:a16="http://schemas.microsoft.com/office/drawing/2014/main" id="{70609C8B-10EA-452F-873C-23F5263A1070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2497138"/>
              </a:xfrm>
              <a:custGeom>
                <a:avLst/>
                <a:gdLst>
                  <a:gd name="T0" fmla="*/ 1723 w 1723"/>
                  <a:gd name="T1" fmla="*/ 0 h 1573"/>
                  <a:gd name="T2" fmla="*/ 0 w 1723"/>
                  <a:gd name="T3" fmla="*/ 1184 h 1573"/>
                  <a:gd name="T4" fmla="*/ 673 w 1723"/>
                  <a:gd name="T5" fmla="*/ 1573 h 1573"/>
                  <a:gd name="T6" fmla="*/ 1723 w 1723"/>
                  <a:gd name="T7" fmla="*/ 0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573">
                    <a:moveTo>
                      <a:pt x="1723" y="0"/>
                    </a:moveTo>
                    <a:lnTo>
                      <a:pt x="0" y="1184"/>
                    </a:lnTo>
                    <a:lnTo>
                      <a:pt x="673" y="1573"/>
                    </a:lnTo>
                    <a:lnTo>
                      <a:pt x="17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i$ḷîdè">
                <a:extLst>
                  <a:ext uri="{FF2B5EF4-FFF2-40B4-BE49-F238E27FC236}">
                    <a16:creationId xmlns:a16="http://schemas.microsoft.com/office/drawing/2014/main" id="{4FDFCAA2-7007-4E42-A15F-E0C6A61CBCC1}"/>
                  </a:ext>
                </a:extLst>
              </p:cNvPr>
              <p:cNvSpPr/>
              <p:nvPr/>
            </p:nvSpPr>
            <p:spPr bwMode="auto">
              <a:xfrm>
                <a:off x="2995613" y="2133600"/>
                <a:ext cx="3259138" cy="2568575"/>
              </a:xfrm>
              <a:custGeom>
                <a:avLst/>
                <a:gdLst>
                  <a:gd name="T0" fmla="*/ 330 w 2053"/>
                  <a:gd name="T1" fmla="*/ 1184 h 1618"/>
                  <a:gd name="T2" fmla="*/ 2053 w 2053"/>
                  <a:gd name="T3" fmla="*/ 0 h 1618"/>
                  <a:gd name="T4" fmla="*/ 0 w 2053"/>
                  <a:gd name="T5" fmla="*/ 994 h 1618"/>
                  <a:gd name="T6" fmla="*/ 165 w 2053"/>
                  <a:gd name="T7" fmla="*/ 1618 h 1618"/>
                  <a:gd name="T8" fmla="*/ 330 w 2053"/>
                  <a:gd name="T9" fmla="*/ 1184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3" h="1618">
                    <a:moveTo>
                      <a:pt x="330" y="1184"/>
                    </a:moveTo>
                    <a:lnTo>
                      <a:pt x="2053" y="0"/>
                    </a:lnTo>
                    <a:lnTo>
                      <a:pt x="0" y="994"/>
                    </a:lnTo>
                    <a:lnTo>
                      <a:pt x="165" y="1618"/>
                    </a:lnTo>
                    <a:lnTo>
                      <a:pt x="330" y="1184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ïṣlîḋe">
                <a:extLst>
                  <a:ext uri="{FF2B5EF4-FFF2-40B4-BE49-F238E27FC236}">
                    <a16:creationId xmlns:a16="http://schemas.microsoft.com/office/drawing/2014/main" id="{11E52198-95E8-4114-B3A3-73C7C1247292}"/>
                  </a:ext>
                </a:extLst>
              </p:cNvPr>
              <p:cNvSpPr/>
              <p:nvPr/>
            </p:nvSpPr>
            <p:spPr bwMode="auto">
              <a:xfrm>
                <a:off x="2946400" y="2133600"/>
                <a:ext cx="3308350" cy="1577975"/>
              </a:xfrm>
              <a:custGeom>
                <a:avLst/>
                <a:gdLst>
                  <a:gd name="T0" fmla="*/ 0 w 2084"/>
                  <a:gd name="T1" fmla="*/ 977 h 994"/>
                  <a:gd name="T2" fmla="*/ 2084 w 2084"/>
                  <a:gd name="T3" fmla="*/ 0 h 994"/>
                  <a:gd name="T4" fmla="*/ 31 w 2084"/>
                  <a:gd name="T5" fmla="*/ 994 h 994"/>
                  <a:gd name="T6" fmla="*/ 0 w 2084"/>
                  <a:gd name="T7" fmla="*/ 977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4" h="994">
                    <a:moveTo>
                      <a:pt x="0" y="977"/>
                    </a:moveTo>
                    <a:lnTo>
                      <a:pt x="2084" y="0"/>
                    </a:lnTo>
                    <a:lnTo>
                      <a:pt x="31" y="994"/>
                    </a:lnTo>
                    <a:lnTo>
                      <a:pt x="0" y="9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sḻiďe">
                <a:extLst>
                  <a:ext uri="{FF2B5EF4-FFF2-40B4-BE49-F238E27FC236}">
                    <a16:creationId xmlns:a16="http://schemas.microsoft.com/office/drawing/2014/main" id="{2DEBA8D8-DD85-4261-814D-514E9DC398C6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1903413"/>
              </a:xfrm>
              <a:custGeom>
                <a:avLst/>
                <a:gdLst>
                  <a:gd name="T0" fmla="*/ 0 w 1723"/>
                  <a:gd name="T1" fmla="*/ 1184 h 1199"/>
                  <a:gd name="T2" fmla="*/ 1723 w 1723"/>
                  <a:gd name="T3" fmla="*/ 0 h 1199"/>
                  <a:gd name="T4" fmla="*/ 26 w 1723"/>
                  <a:gd name="T5" fmla="*/ 1199 h 1199"/>
                  <a:gd name="T6" fmla="*/ 0 w 1723"/>
                  <a:gd name="T7" fmla="*/ 1184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199">
                    <a:moveTo>
                      <a:pt x="0" y="1184"/>
                    </a:moveTo>
                    <a:lnTo>
                      <a:pt x="1723" y="0"/>
                    </a:lnTo>
                    <a:lnTo>
                      <a:pt x="26" y="1199"/>
                    </a:lnTo>
                    <a:lnTo>
                      <a:pt x="0" y="11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ïSļïḓê">
              <a:extLst>
                <a:ext uri="{FF2B5EF4-FFF2-40B4-BE49-F238E27FC236}">
                  <a16:creationId xmlns:a16="http://schemas.microsoft.com/office/drawing/2014/main" id="{6CAEB792-94DE-45F3-B1CB-AA96BBB530D1}"/>
                </a:ext>
              </a:extLst>
            </p:cNvPr>
            <p:cNvGrpSpPr/>
            <p:nvPr/>
          </p:nvGrpSpPr>
          <p:grpSpPr>
            <a:xfrm rot="847081">
              <a:off x="7627541" y="3911311"/>
              <a:ext cx="858139" cy="635261"/>
              <a:chOff x="1927225" y="2133600"/>
              <a:chExt cx="4327526" cy="3203575"/>
            </a:xfrm>
          </p:grpSpPr>
          <p:sp>
            <p:nvSpPr>
              <p:cNvPr id="27" name="í$lïḓe">
                <a:extLst>
                  <a:ext uri="{FF2B5EF4-FFF2-40B4-BE49-F238E27FC236}">
                    <a16:creationId xmlns:a16="http://schemas.microsoft.com/office/drawing/2014/main" id="{D4FE7034-5E76-4EBA-BA74-E3C77D46E656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close/>
                    <a:moveTo>
                      <a:pt x="1940" y="0"/>
                    </a:moveTo>
                    <a:lnTo>
                      <a:pt x="19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şḻiḍe">
                <a:extLst>
                  <a:ext uri="{FF2B5EF4-FFF2-40B4-BE49-F238E27FC236}">
                    <a16:creationId xmlns:a16="http://schemas.microsoft.com/office/drawing/2014/main" id="{6005318C-2E21-4CEE-B318-C7EBC62373E2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moveTo>
                      <a:pt x="1940" y="0"/>
                    </a:moveTo>
                    <a:lnTo>
                      <a:pt x="19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ḻîḓé">
                <a:extLst>
                  <a:ext uri="{FF2B5EF4-FFF2-40B4-BE49-F238E27FC236}">
                    <a16:creationId xmlns:a16="http://schemas.microsoft.com/office/drawing/2014/main" id="{0F3BB4AD-A3C0-4FC0-ACE1-B87E3DE7F91E}"/>
                  </a:ext>
                </a:extLst>
              </p:cNvPr>
              <p:cNvSpPr/>
              <p:nvPr/>
            </p:nvSpPr>
            <p:spPr bwMode="auto">
              <a:xfrm>
                <a:off x="3257550" y="2133600"/>
                <a:ext cx="2997200" cy="2568575"/>
              </a:xfrm>
              <a:custGeom>
                <a:avLst/>
                <a:gdLst>
                  <a:gd name="T0" fmla="*/ 0 w 1888"/>
                  <a:gd name="T1" fmla="*/ 1618 h 1618"/>
                  <a:gd name="T2" fmla="*/ 1888 w 1888"/>
                  <a:gd name="T3" fmla="*/ 0 h 1618"/>
                  <a:gd name="T4" fmla="*/ 165 w 1888"/>
                  <a:gd name="T5" fmla="*/ 1184 h 1618"/>
                  <a:gd name="T6" fmla="*/ 0 w 1888"/>
                  <a:gd name="T7" fmla="*/ 1618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8" h="1618">
                    <a:moveTo>
                      <a:pt x="0" y="1618"/>
                    </a:moveTo>
                    <a:lnTo>
                      <a:pt x="1888" y="0"/>
                    </a:lnTo>
                    <a:lnTo>
                      <a:pt x="165" y="1184"/>
                    </a:lnTo>
                    <a:lnTo>
                      <a:pt x="0" y="161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ṣḻídê">
                <a:extLst>
                  <a:ext uri="{FF2B5EF4-FFF2-40B4-BE49-F238E27FC236}">
                    <a16:creationId xmlns:a16="http://schemas.microsoft.com/office/drawing/2014/main" id="{8DBF2681-61CC-48A2-9DE3-32E7C5FC7356}"/>
                  </a:ext>
                </a:extLst>
              </p:cNvPr>
              <p:cNvSpPr/>
              <p:nvPr/>
            </p:nvSpPr>
            <p:spPr bwMode="auto">
              <a:xfrm>
                <a:off x="1927225" y="2133600"/>
                <a:ext cx="4327525" cy="1577975"/>
              </a:xfrm>
              <a:custGeom>
                <a:avLst/>
                <a:gdLst>
                  <a:gd name="T0" fmla="*/ 2726 w 2726"/>
                  <a:gd name="T1" fmla="*/ 0 h 994"/>
                  <a:gd name="T2" fmla="*/ 673 w 2726"/>
                  <a:gd name="T3" fmla="*/ 994 h 994"/>
                  <a:gd name="T4" fmla="*/ 0 w 2726"/>
                  <a:gd name="T5" fmla="*/ 605 h 994"/>
                  <a:gd name="T6" fmla="*/ 2726 w 2726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6" h="994">
                    <a:moveTo>
                      <a:pt x="2726" y="0"/>
                    </a:moveTo>
                    <a:lnTo>
                      <a:pt x="673" y="994"/>
                    </a:lnTo>
                    <a:lnTo>
                      <a:pt x="0" y="605"/>
                    </a:lnTo>
                    <a:lnTo>
                      <a:pt x="27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íṩḻíďe">
                <a:extLst>
                  <a:ext uri="{FF2B5EF4-FFF2-40B4-BE49-F238E27FC236}">
                    <a16:creationId xmlns:a16="http://schemas.microsoft.com/office/drawing/2014/main" id="{C09EEB4B-BE62-462F-97D9-8027010B7BF5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2497138"/>
              </a:xfrm>
              <a:custGeom>
                <a:avLst/>
                <a:gdLst>
                  <a:gd name="T0" fmla="*/ 1723 w 1723"/>
                  <a:gd name="T1" fmla="*/ 0 h 1573"/>
                  <a:gd name="T2" fmla="*/ 0 w 1723"/>
                  <a:gd name="T3" fmla="*/ 1184 h 1573"/>
                  <a:gd name="T4" fmla="*/ 673 w 1723"/>
                  <a:gd name="T5" fmla="*/ 1573 h 1573"/>
                  <a:gd name="T6" fmla="*/ 1723 w 1723"/>
                  <a:gd name="T7" fmla="*/ 0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573">
                    <a:moveTo>
                      <a:pt x="1723" y="0"/>
                    </a:moveTo>
                    <a:lnTo>
                      <a:pt x="0" y="1184"/>
                    </a:lnTo>
                    <a:lnTo>
                      <a:pt x="673" y="1573"/>
                    </a:lnTo>
                    <a:lnTo>
                      <a:pt x="17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ïsḷïďe">
                <a:extLst>
                  <a:ext uri="{FF2B5EF4-FFF2-40B4-BE49-F238E27FC236}">
                    <a16:creationId xmlns:a16="http://schemas.microsoft.com/office/drawing/2014/main" id="{ACCEE480-F5B7-4A5B-8D55-09BF68C33649}"/>
                  </a:ext>
                </a:extLst>
              </p:cNvPr>
              <p:cNvSpPr/>
              <p:nvPr/>
            </p:nvSpPr>
            <p:spPr bwMode="auto">
              <a:xfrm>
                <a:off x="2995613" y="2133600"/>
                <a:ext cx="3259138" cy="2568575"/>
              </a:xfrm>
              <a:custGeom>
                <a:avLst/>
                <a:gdLst>
                  <a:gd name="T0" fmla="*/ 330 w 2053"/>
                  <a:gd name="T1" fmla="*/ 1184 h 1618"/>
                  <a:gd name="T2" fmla="*/ 2053 w 2053"/>
                  <a:gd name="T3" fmla="*/ 0 h 1618"/>
                  <a:gd name="T4" fmla="*/ 0 w 2053"/>
                  <a:gd name="T5" fmla="*/ 994 h 1618"/>
                  <a:gd name="T6" fmla="*/ 165 w 2053"/>
                  <a:gd name="T7" fmla="*/ 1618 h 1618"/>
                  <a:gd name="T8" fmla="*/ 330 w 2053"/>
                  <a:gd name="T9" fmla="*/ 1184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3" h="1618">
                    <a:moveTo>
                      <a:pt x="330" y="1184"/>
                    </a:moveTo>
                    <a:lnTo>
                      <a:pt x="2053" y="0"/>
                    </a:lnTo>
                    <a:lnTo>
                      <a:pt x="0" y="994"/>
                    </a:lnTo>
                    <a:lnTo>
                      <a:pt x="165" y="1618"/>
                    </a:lnTo>
                    <a:lnTo>
                      <a:pt x="330" y="1184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iṩľîḑe">
                <a:extLst>
                  <a:ext uri="{FF2B5EF4-FFF2-40B4-BE49-F238E27FC236}">
                    <a16:creationId xmlns:a16="http://schemas.microsoft.com/office/drawing/2014/main" id="{BF36C794-DA96-4593-AA9B-445EFEA134D5}"/>
                  </a:ext>
                </a:extLst>
              </p:cNvPr>
              <p:cNvSpPr/>
              <p:nvPr/>
            </p:nvSpPr>
            <p:spPr bwMode="auto">
              <a:xfrm>
                <a:off x="2946400" y="2133600"/>
                <a:ext cx="3308350" cy="1577975"/>
              </a:xfrm>
              <a:custGeom>
                <a:avLst/>
                <a:gdLst>
                  <a:gd name="T0" fmla="*/ 0 w 2084"/>
                  <a:gd name="T1" fmla="*/ 977 h 994"/>
                  <a:gd name="T2" fmla="*/ 2084 w 2084"/>
                  <a:gd name="T3" fmla="*/ 0 h 994"/>
                  <a:gd name="T4" fmla="*/ 31 w 2084"/>
                  <a:gd name="T5" fmla="*/ 994 h 994"/>
                  <a:gd name="T6" fmla="*/ 0 w 2084"/>
                  <a:gd name="T7" fmla="*/ 977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4" h="994">
                    <a:moveTo>
                      <a:pt x="0" y="977"/>
                    </a:moveTo>
                    <a:lnTo>
                      <a:pt x="2084" y="0"/>
                    </a:lnTo>
                    <a:lnTo>
                      <a:pt x="31" y="994"/>
                    </a:lnTo>
                    <a:lnTo>
                      <a:pt x="0" y="9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šliḑe">
                <a:extLst>
                  <a:ext uri="{FF2B5EF4-FFF2-40B4-BE49-F238E27FC236}">
                    <a16:creationId xmlns:a16="http://schemas.microsoft.com/office/drawing/2014/main" id="{DC99A9E2-E3BD-4FFE-B2E5-D7706F05FD25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1903413"/>
              </a:xfrm>
              <a:custGeom>
                <a:avLst/>
                <a:gdLst>
                  <a:gd name="T0" fmla="*/ 0 w 1723"/>
                  <a:gd name="T1" fmla="*/ 1184 h 1199"/>
                  <a:gd name="T2" fmla="*/ 1723 w 1723"/>
                  <a:gd name="T3" fmla="*/ 0 h 1199"/>
                  <a:gd name="T4" fmla="*/ 26 w 1723"/>
                  <a:gd name="T5" fmla="*/ 1199 h 1199"/>
                  <a:gd name="T6" fmla="*/ 0 w 1723"/>
                  <a:gd name="T7" fmla="*/ 1184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199">
                    <a:moveTo>
                      <a:pt x="0" y="1184"/>
                    </a:moveTo>
                    <a:lnTo>
                      <a:pt x="1723" y="0"/>
                    </a:lnTo>
                    <a:lnTo>
                      <a:pt x="26" y="1199"/>
                    </a:lnTo>
                    <a:lnTo>
                      <a:pt x="0" y="11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îsļiḍe">
              <a:extLst>
                <a:ext uri="{FF2B5EF4-FFF2-40B4-BE49-F238E27FC236}">
                  <a16:creationId xmlns:a16="http://schemas.microsoft.com/office/drawing/2014/main" id="{4B9FF3B5-755D-4B45-9CA7-55ADCC32284A}"/>
                </a:ext>
              </a:extLst>
            </p:cNvPr>
            <p:cNvGrpSpPr/>
            <p:nvPr/>
          </p:nvGrpSpPr>
          <p:grpSpPr>
            <a:xfrm rot="847081">
              <a:off x="9761877" y="2192199"/>
              <a:ext cx="793920" cy="587722"/>
              <a:chOff x="1927225" y="2133600"/>
              <a:chExt cx="4327526" cy="3203575"/>
            </a:xfrm>
          </p:grpSpPr>
          <p:sp>
            <p:nvSpPr>
              <p:cNvPr id="19" name="iṡľiḋe">
                <a:extLst>
                  <a:ext uri="{FF2B5EF4-FFF2-40B4-BE49-F238E27FC236}">
                    <a16:creationId xmlns:a16="http://schemas.microsoft.com/office/drawing/2014/main" id="{20B40FC5-3369-42F9-BCE3-15444C09C331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close/>
                    <a:moveTo>
                      <a:pt x="1940" y="0"/>
                    </a:moveTo>
                    <a:lnTo>
                      <a:pt x="19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ṧ1íḋè">
                <a:extLst>
                  <a:ext uri="{FF2B5EF4-FFF2-40B4-BE49-F238E27FC236}">
                    <a16:creationId xmlns:a16="http://schemas.microsoft.com/office/drawing/2014/main" id="{8F1F7AD9-37EF-4431-83AA-BA218608F731}"/>
                  </a:ext>
                </a:extLst>
              </p:cNvPr>
              <p:cNvSpPr/>
              <p:nvPr/>
            </p:nvSpPr>
            <p:spPr bwMode="auto">
              <a:xfrm>
                <a:off x="2374900" y="3509962"/>
                <a:ext cx="3079750" cy="1827213"/>
              </a:xfrm>
              <a:custGeom>
                <a:avLst/>
                <a:gdLst>
                  <a:gd name="T0" fmla="*/ 1940 w 1940"/>
                  <a:gd name="T1" fmla="*/ 0 h 1151"/>
                  <a:gd name="T2" fmla="*/ 0 w 1940"/>
                  <a:gd name="T3" fmla="*/ 432 h 1151"/>
                  <a:gd name="T4" fmla="*/ 480 w 1940"/>
                  <a:gd name="T5" fmla="*/ 708 h 1151"/>
                  <a:gd name="T6" fmla="*/ 597 w 1940"/>
                  <a:gd name="T7" fmla="*/ 1151 h 1151"/>
                  <a:gd name="T8" fmla="*/ 859 w 1940"/>
                  <a:gd name="T9" fmla="*/ 927 h 1151"/>
                  <a:gd name="T10" fmla="*/ 1193 w 1940"/>
                  <a:gd name="T11" fmla="*/ 1121 h 1151"/>
                  <a:gd name="T12" fmla="*/ 1940 w 1940"/>
                  <a:gd name="T13" fmla="*/ 0 h 1151"/>
                  <a:gd name="T14" fmla="*/ 1940 w 1940"/>
                  <a:gd name="T15" fmla="*/ 0 h 1151"/>
                  <a:gd name="T16" fmla="*/ 1940 w 1940"/>
                  <a:gd name="T17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0" h="1151">
                    <a:moveTo>
                      <a:pt x="1940" y="0"/>
                    </a:moveTo>
                    <a:lnTo>
                      <a:pt x="0" y="432"/>
                    </a:lnTo>
                    <a:lnTo>
                      <a:pt x="480" y="708"/>
                    </a:lnTo>
                    <a:lnTo>
                      <a:pt x="597" y="1151"/>
                    </a:lnTo>
                    <a:lnTo>
                      <a:pt x="859" y="927"/>
                    </a:lnTo>
                    <a:lnTo>
                      <a:pt x="1193" y="1121"/>
                    </a:lnTo>
                    <a:lnTo>
                      <a:pt x="1940" y="0"/>
                    </a:lnTo>
                    <a:moveTo>
                      <a:pt x="1940" y="0"/>
                    </a:moveTo>
                    <a:lnTo>
                      <a:pt x="19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ṣ1ïdè">
                <a:extLst>
                  <a:ext uri="{FF2B5EF4-FFF2-40B4-BE49-F238E27FC236}">
                    <a16:creationId xmlns:a16="http://schemas.microsoft.com/office/drawing/2014/main" id="{FD052699-06AA-45B4-AFFF-81807C927B65}"/>
                  </a:ext>
                </a:extLst>
              </p:cNvPr>
              <p:cNvSpPr/>
              <p:nvPr/>
            </p:nvSpPr>
            <p:spPr bwMode="auto">
              <a:xfrm>
                <a:off x="3257550" y="2133600"/>
                <a:ext cx="2997200" cy="2568575"/>
              </a:xfrm>
              <a:custGeom>
                <a:avLst/>
                <a:gdLst>
                  <a:gd name="T0" fmla="*/ 0 w 1888"/>
                  <a:gd name="T1" fmla="*/ 1618 h 1618"/>
                  <a:gd name="T2" fmla="*/ 1888 w 1888"/>
                  <a:gd name="T3" fmla="*/ 0 h 1618"/>
                  <a:gd name="T4" fmla="*/ 165 w 1888"/>
                  <a:gd name="T5" fmla="*/ 1184 h 1618"/>
                  <a:gd name="T6" fmla="*/ 0 w 1888"/>
                  <a:gd name="T7" fmla="*/ 1618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8" h="1618">
                    <a:moveTo>
                      <a:pt x="0" y="1618"/>
                    </a:moveTo>
                    <a:lnTo>
                      <a:pt x="1888" y="0"/>
                    </a:lnTo>
                    <a:lnTo>
                      <a:pt x="165" y="1184"/>
                    </a:lnTo>
                    <a:lnTo>
                      <a:pt x="0" y="161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s1ïḑè">
                <a:extLst>
                  <a:ext uri="{FF2B5EF4-FFF2-40B4-BE49-F238E27FC236}">
                    <a16:creationId xmlns:a16="http://schemas.microsoft.com/office/drawing/2014/main" id="{0791F791-B3C0-41FA-BE88-5083624A9348}"/>
                  </a:ext>
                </a:extLst>
              </p:cNvPr>
              <p:cNvSpPr/>
              <p:nvPr/>
            </p:nvSpPr>
            <p:spPr bwMode="auto">
              <a:xfrm>
                <a:off x="1927225" y="2133600"/>
                <a:ext cx="4327525" cy="1577975"/>
              </a:xfrm>
              <a:custGeom>
                <a:avLst/>
                <a:gdLst>
                  <a:gd name="T0" fmla="*/ 2726 w 2726"/>
                  <a:gd name="T1" fmla="*/ 0 h 994"/>
                  <a:gd name="T2" fmla="*/ 673 w 2726"/>
                  <a:gd name="T3" fmla="*/ 994 h 994"/>
                  <a:gd name="T4" fmla="*/ 0 w 2726"/>
                  <a:gd name="T5" fmla="*/ 605 h 994"/>
                  <a:gd name="T6" fmla="*/ 2726 w 2726"/>
                  <a:gd name="T7" fmla="*/ 0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26" h="994">
                    <a:moveTo>
                      <a:pt x="2726" y="0"/>
                    </a:moveTo>
                    <a:lnTo>
                      <a:pt x="673" y="994"/>
                    </a:lnTo>
                    <a:lnTo>
                      <a:pt x="0" y="605"/>
                    </a:lnTo>
                    <a:lnTo>
                      <a:pt x="27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iSḻïďe">
                <a:extLst>
                  <a:ext uri="{FF2B5EF4-FFF2-40B4-BE49-F238E27FC236}">
                    <a16:creationId xmlns:a16="http://schemas.microsoft.com/office/drawing/2014/main" id="{37F9CE38-699B-4FD1-96BD-9328A0379E3C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2497138"/>
              </a:xfrm>
              <a:custGeom>
                <a:avLst/>
                <a:gdLst>
                  <a:gd name="T0" fmla="*/ 1723 w 1723"/>
                  <a:gd name="T1" fmla="*/ 0 h 1573"/>
                  <a:gd name="T2" fmla="*/ 0 w 1723"/>
                  <a:gd name="T3" fmla="*/ 1184 h 1573"/>
                  <a:gd name="T4" fmla="*/ 673 w 1723"/>
                  <a:gd name="T5" fmla="*/ 1573 h 1573"/>
                  <a:gd name="T6" fmla="*/ 1723 w 1723"/>
                  <a:gd name="T7" fmla="*/ 0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573">
                    <a:moveTo>
                      <a:pt x="1723" y="0"/>
                    </a:moveTo>
                    <a:lnTo>
                      <a:pt x="0" y="1184"/>
                    </a:lnTo>
                    <a:lnTo>
                      <a:pt x="673" y="1573"/>
                    </a:lnTo>
                    <a:lnTo>
                      <a:pt x="17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îśḷïdé">
                <a:extLst>
                  <a:ext uri="{FF2B5EF4-FFF2-40B4-BE49-F238E27FC236}">
                    <a16:creationId xmlns:a16="http://schemas.microsoft.com/office/drawing/2014/main" id="{2B05A2BF-5DFB-472C-B163-13B19F26EB9B}"/>
                  </a:ext>
                </a:extLst>
              </p:cNvPr>
              <p:cNvSpPr/>
              <p:nvPr/>
            </p:nvSpPr>
            <p:spPr bwMode="auto">
              <a:xfrm>
                <a:off x="2995613" y="2133600"/>
                <a:ext cx="3259138" cy="2568575"/>
              </a:xfrm>
              <a:custGeom>
                <a:avLst/>
                <a:gdLst>
                  <a:gd name="T0" fmla="*/ 330 w 2053"/>
                  <a:gd name="T1" fmla="*/ 1184 h 1618"/>
                  <a:gd name="T2" fmla="*/ 2053 w 2053"/>
                  <a:gd name="T3" fmla="*/ 0 h 1618"/>
                  <a:gd name="T4" fmla="*/ 0 w 2053"/>
                  <a:gd name="T5" fmla="*/ 994 h 1618"/>
                  <a:gd name="T6" fmla="*/ 165 w 2053"/>
                  <a:gd name="T7" fmla="*/ 1618 h 1618"/>
                  <a:gd name="T8" fmla="*/ 330 w 2053"/>
                  <a:gd name="T9" fmla="*/ 1184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3" h="1618">
                    <a:moveTo>
                      <a:pt x="330" y="1184"/>
                    </a:moveTo>
                    <a:lnTo>
                      <a:pt x="2053" y="0"/>
                    </a:lnTo>
                    <a:lnTo>
                      <a:pt x="0" y="994"/>
                    </a:lnTo>
                    <a:lnTo>
                      <a:pt x="165" y="1618"/>
                    </a:lnTo>
                    <a:lnTo>
                      <a:pt x="330" y="1184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ïṣḷîḓe">
                <a:extLst>
                  <a:ext uri="{FF2B5EF4-FFF2-40B4-BE49-F238E27FC236}">
                    <a16:creationId xmlns:a16="http://schemas.microsoft.com/office/drawing/2014/main" id="{A898B895-B307-48BD-A586-2807F18981B7}"/>
                  </a:ext>
                </a:extLst>
              </p:cNvPr>
              <p:cNvSpPr/>
              <p:nvPr/>
            </p:nvSpPr>
            <p:spPr bwMode="auto">
              <a:xfrm>
                <a:off x="2946400" y="2133600"/>
                <a:ext cx="3308350" cy="1577975"/>
              </a:xfrm>
              <a:custGeom>
                <a:avLst/>
                <a:gdLst>
                  <a:gd name="T0" fmla="*/ 0 w 2084"/>
                  <a:gd name="T1" fmla="*/ 977 h 994"/>
                  <a:gd name="T2" fmla="*/ 2084 w 2084"/>
                  <a:gd name="T3" fmla="*/ 0 h 994"/>
                  <a:gd name="T4" fmla="*/ 31 w 2084"/>
                  <a:gd name="T5" fmla="*/ 994 h 994"/>
                  <a:gd name="T6" fmla="*/ 0 w 2084"/>
                  <a:gd name="T7" fmla="*/ 977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4" h="994">
                    <a:moveTo>
                      <a:pt x="0" y="977"/>
                    </a:moveTo>
                    <a:lnTo>
                      <a:pt x="2084" y="0"/>
                    </a:lnTo>
                    <a:lnTo>
                      <a:pt x="31" y="994"/>
                    </a:lnTo>
                    <a:lnTo>
                      <a:pt x="0" y="9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ṧ1iḑe">
                <a:extLst>
                  <a:ext uri="{FF2B5EF4-FFF2-40B4-BE49-F238E27FC236}">
                    <a16:creationId xmlns:a16="http://schemas.microsoft.com/office/drawing/2014/main" id="{CA2427D3-7EF7-48A9-8EFC-77312F1AD897}"/>
                  </a:ext>
                </a:extLst>
              </p:cNvPr>
              <p:cNvSpPr/>
              <p:nvPr/>
            </p:nvSpPr>
            <p:spPr bwMode="auto">
              <a:xfrm>
                <a:off x="3519488" y="2133600"/>
                <a:ext cx="2735263" cy="1903413"/>
              </a:xfrm>
              <a:custGeom>
                <a:avLst/>
                <a:gdLst>
                  <a:gd name="T0" fmla="*/ 0 w 1723"/>
                  <a:gd name="T1" fmla="*/ 1184 h 1199"/>
                  <a:gd name="T2" fmla="*/ 1723 w 1723"/>
                  <a:gd name="T3" fmla="*/ 0 h 1199"/>
                  <a:gd name="T4" fmla="*/ 26 w 1723"/>
                  <a:gd name="T5" fmla="*/ 1199 h 1199"/>
                  <a:gd name="T6" fmla="*/ 0 w 1723"/>
                  <a:gd name="T7" fmla="*/ 1184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3" h="1199">
                    <a:moveTo>
                      <a:pt x="0" y="1184"/>
                    </a:moveTo>
                    <a:lnTo>
                      <a:pt x="1723" y="0"/>
                    </a:lnTo>
                    <a:lnTo>
                      <a:pt x="26" y="1199"/>
                    </a:lnTo>
                    <a:lnTo>
                      <a:pt x="0" y="11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62E17ECA-C2B7-4E4C-9D0C-ACB3C00DAE03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3.3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五个关键词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165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#33194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F16369C-F01C-4869-811A-0CE95D893470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912952" y="1413104"/>
            <a:ext cx="10366095" cy="4415067"/>
            <a:chOff x="906062" y="1130300"/>
            <a:chExt cx="10366095" cy="4415067"/>
          </a:xfrm>
        </p:grpSpPr>
        <p:grpSp>
          <p:nvGrpSpPr>
            <p:cNvPr id="4" name="îšḻîḑè">
              <a:extLst>
                <a:ext uri="{FF2B5EF4-FFF2-40B4-BE49-F238E27FC236}">
                  <a16:creationId xmlns:a16="http://schemas.microsoft.com/office/drawing/2014/main" id="{2886E897-A0F9-4C08-86EF-4FFDE7B07083}"/>
                </a:ext>
              </a:extLst>
            </p:cNvPr>
            <p:cNvGrpSpPr/>
            <p:nvPr/>
          </p:nvGrpSpPr>
          <p:grpSpPr>
            <a:xfrm>
              <a:off x="1581048" y="1504950"/>
              <a:ext cx="4374574" cy="3838207"/>
              <a:chOff x="1581048" y="1504950"/>
              <a:chExt cx="4374574" cy="3838207"/>
            </a:xfrm>
          </p:grpSpPr>
          <p:sp>
            <p:nvSpPr>
              <p:cNvPr id="22" name="iṩḻiḓe">
                <a:extLst>
                  <a:ext uri="{FF2B5EF4-FFF2-40B4-BE49-F238E27FC236}">
                    <a16:creationId xmlns:a16="http://schemas.microsoft.com/office/drawing/2014/main" id="{657F9A61-38C6-4C83-BAF5-5C4853C5B8A6}"/>
                  </a:ext>
                </a:extLst>
              </p:cNvPr>
              <p:cNvSpPr/>
              <p:nvPr/>
            </p:nvSpPr>
            <p:spPr bwMode="auto">
              <a:xfrm>
                <a:off x="4955904" y="1504950"/>
                <a:ext cx="999718" cy="3482156"/>
              </a:xfrm>
              <a:custGeom>
                <a:avLst/>
                <a:gdLst>
                  <a:gd name="connsiteX0" fmla="*/ 834421 w 869210"/>
                  <a:gd name="connsiteY0" fmla="*/ 0 h 3847336"/>
                  <a:gd name="connsiteX1" fmla="*/ 232255 w 869210"/>
                  <a:gd name="connsiteY1" fmla="*/ 758283 h 3847336"/>
                  <a:gd name="connsiteX2" fmla="*/ 834421 w 869210"/>
                  <a:gd name="connsiteY2" fmla="*/ 1516566 h 3847336"/>
                  <a:gd name="connsiteX3" fmla="*/ 221104 w 869210"/>
                  <a:gd name="connsiteY3" fmla="*/ 2286000 h 3847336"/>
                  <a:gd name="connsiteX4" fmla="*/ 867875 w 869210"/>
                  <a:gd name="connsiteY4" fmla="*/ 3010829 h 3847336"/>
                  <a:gd name="connsiteX5" fmla="*/ 9231 w 869210"/>
                  <a:gd name="connsiteY5" fmla="*/ 3434576 h 3847336"/>
                  <a:gd name="connsiteX0-1" fmla="*/ 1056008 w 1094631"/>
                  <a:gd name="connsiteY0-2" fmla="*/ 0 h 3922067"/>
                  <a:gd name="connsiteX1-3" fmla="*/ 453842 w 1094631"/>
                  <a:gd name="connsiteY1-4" fmla="*/ 758283 h 3922067"/>
                  <a:gd name="connsiteX2-5" fmla="*/ 1056008 w 1094631"/>
                  <a:gd name="connsiteY2-6" fmla="*/ 1516566 h 3922067"/>
                  <a:gd name="connsiteX3-7" fmla="*/ 442691 w 1094631"/>
                  <a:gd name="connsiteY3-8" fmla="*/ 2286000 h 3922067"/>
                  <a:gd name="connsiteX4-9" fmla="*/ 1089462 w 1094631"/>
                  <a:gd name="connsiteY4-10" fmla="*/ 3010829 h 3922067"/>
                  <a:gd name="connsiteX5-11" fmla="*/ 7794 w 1094631"/>
                  <a:gd name="connsiteY5-12" fmla="*/ 3523786 h 3922067"/>
                  <a:gd name="connsiteX0-13" fmla="*/ 1048214 w 1086837"/>
                  <a:gd name="connsiteY0-14" fmla="*/ 0 h 3523786"/>
                  <a:gd name="connsiteX1-15" fmla="*/ 446048 w 1086837"/>
                  <a:gd name="connsiteY1-16" fmla="*/ 758283 h 3523786"/>
                  <a:gd name="connsiteX2-17" fmla="*/ 1048214 w 1086837"/>
                  <a:gd name="connsiteY2-18" fmla="*/ 1516566 h 3523786"/>
                  <a:gd name="connsiteX3-19" fmla="*/ 434897 w 1086837"/>
                  <a:gd name="connsiteY3-20" fmla="*/ 2286000 h 3523786"/>
                  <a:gd name="connsiteX4-21" fmla="*/ 1081668 w 1086837"/>
                  <a:gd name="connsiteY4-22" fmla="*/ 3010829 h 3523786"/>
                  <a:gd name="connsiteX5-23" fmla="*/ 0 w 1086837"/>
                  <a:gd name="connsiteY5-24" fmla="*/ 3523786 h 3523786"/>
                  <a:gd name="connsiteX0-25" fmla="*/ 880946 w 916485"/>
                  <a:gd name="connsiteY0-26" fmla="*/ 0 h 3468030"/>
                  <a:gd name="connsiteX1-27" fmla="*/ 278780 w 916485"/>
                  <a:gd name="connsiteY1-28" fmla="*/ 758283 h 3468030"/>
                  <a:gd name="connsiteX2-29" fmla="*/ 880946 w 916485"/>
                  <a:gd name="connsiteY2-30" fmla="*/ 1516566 h 3468030"/>
                  <a:gd name="connsiteX3-31" fmla="*/ 267629 w 916485"/>
                  <a:gd name="connsiteY3-32" fmla="*/ 2286000 h 3468030"/>
                  <a:gd name="connsiteX4-33" fmla="*/ 914400 w 916485"/>
                  <a:gd name="connsiteY4-34" fmla="*/ 3010829 h 3468030"/>
                  <a:gd name="connsiteX5-35" fmla="*/ 0 w 916485"/>
                  <a:gd name="connsiteY5-36" fmla="*/ 3468030 h 3468030"/>
                  <a:gd name="connsiteX0-37" fmla="*/ 880946 w 916485"/>
                  <a:gd name="connsiteY0-38" fmla="*/ 0 h 3468030"/>
                  <a:gd name="connsiteX1-39" fmla="*/ 278780 w 916485"/>
                  <a:gd name="connsiteY1-40" fmla="*/ 758283 h 3468030"/>
                  <a:gd name="connsiteX2-41" fmla="*/ 880946 w 916485"/>
                  <a:gd name="connsiteY2-42" fmla="*/ 1516566 h 3468030"/>
                  <a:gd name="connsiteX3-43" fmla="*/ 267629 w 916485"/>
                  <a:gd name="connsiteY3-44" fmla="*/ 2286000 h 3468030"/>
                  <a:gd name="connsiteX4-45" fmla="*/ 914400 w 916485"/>
                  <a:gd name="connsiteY4-46" fmla="*/ 3010829 h 3468030"/>
                  <a:gd name="connsiteX5-47" fmla="*/ 0 w 916485"/>
                  <a:gd name="connsiteY5-48" fmla="*/ 3468030 h 3468030"/>
                  <a:gd name="connsiteX0-49" fmla="*/ 858643 w 893864"/>
                  <a:gd name="connsiteY0-50" fmla="*/ 0 h 3490333"/>
                  <a:gd name="connsiteX1-51" fmla="*/ 256477 w 893864"/>
                  <a:gd name="connsiteY1-52" fmla="*/ 758283 h 3490333"/>
                  <a:gd name="connsiteX2-53" fmla="*/ 858643 w 893864"/>
                  <a:gd name="connsiteY2-54" fmla="*/ 1516566 h 3490333"/>
                  <a:gd name="connsiteX3-55" fmla="*/ 245326 w 893864"/>
                  <a:gd name="connsiteY3-56" fmla="*/ 2286000 h 3490333"/>
                  <a:gd name="connsiteX4-57" fmla="*/ 892097 w 893864"/>
                  <a:gd name="connsiteY4-58" fmla="*/ 3010829 h 3490333"/>
                  <a:gd name="connsiteX5-59" fmla="*/ 0 w 893864"/>
                  <a:gd name="connsiteY5-60" fmla="*/ 3490333 h 3490333"/>
                  <a:gd name="connsiteX0-61" fmla="*/ 858643 w 893864"/>
                  <a:gd name="connsiteY0-62" fmla="*/ 0 h 3536053"/>
                  <a:gd name="connsiteX1-63" fmla="*/ 256477 w 893864"/>
                  <a:gd name="connsiteY1-64" fmla="*/ 758283 h 3536053"/>
                  <a:gd name="connsiteX2-65" fmla="*/ 858643 w 893864"/>
                  <a:gd name="connsiteY2-66" fmla="*/ 1516566 h 3536053"/>
                  <a:gd name="connsiteX3-67" fmla="*/ 245326 w 893864"/>
                  <a:gd name="connsiteY3-68" fmla="*/ 2286000 h 3536053"/>
                  <a:gd name="connsiteX4-69" fmla="*/ 892097 w 893864"/>
                  <a:gd name="connsiteY4-70" fmla="*/ 3010829 h 3536053"/>
                  <a:gd name="connsiteX5-71" fmla="*/ 0 w 893864"/>
                  <a:gd name="connsiteY5-72" fmla="*/ 3536053 h 3536053"/>
                  <a:gd name="connsiteX0-73" fmla="*/ 858643 w 893864"/>
                  <a:gd name="connsiteY0-74" fmla="*/ 0 h 3536053"/>
                  <a:gd name="connsiteX1-75" fmla="*/ 256477 w 893864"/>
                  <a:gd name="connsiteY1-76" fmla="*/ 758283 h 3536053"/>
                  <a:gd name="connsiteX2-77" fmla="*/ 858643 w 893864"/>
                  <a:gd name="connsiteY2-78" fmla="*/ 1516566 h 3536053"/>
                  <a:gd name="connsiteX3-79" fmla="*/ 245326 w 893864"/>
                  <a:gd name="connsiteY3-80" fmla="*/ 2286000 h 3536053"/>
                  <a:gd name="connsiteX4-81" fmla="*/ 892097 w 893864"/>
                  <a:gd name="connsiteY4-82" fmla="*/ 3010829 h 3536053"/>
                  <a:gd name="connsiteX5-83" fmla="*/ 0 w 893864"/>
                  <a:gd name="connsiteY5-84" fmla="*/ 3536053 h 3536053"/>
                  <a:gd name="connsiteX0-85" fmla="*/ 830068 w 864917"/>
                  <a:gd name="connsiteY0-86" fmla="*/ 0 h 3464616"/>
                  <a:gd name="connsiteX1-87" fmla="*/ 227902 w 864917"/>
                  <a:gd name="connsiteY1-88" fmla="*/ 758283 h 3464616"/>
                  <a:gd name="connsiteX2-89" fmla="*/ 830068 w 864917"/>
                  <a:gd name="connsiteY2-90" fmla="*/ 1516566 h 3464616"/>
                  <a:gd name="connsiteX3-91" fmla="*/ 216751 w 864917"/>
                  <a:gd name="connsiteY3-92" fmla="*/ 2286000 h 3464616"/>
                  <a:gd name="connsiteX4-93" fmla="*/ 863522 w 864917"/>
                  <a:gd name="connsiteY4-94" fmla="*/ 3010829 h 3464616"/>
                  <a:gd name="connsiteX5-95" fmla="*/ 0 w 864917"/>
                  <a:gd name="connsiteY5-96" fmla="*/ 3464616 h 3464616"/>
                  <a:gd name="connsiteX0-97" fmla="*/ 830068 w 952735"/>
                  <a:gd name="connsiteY0-98" fmla="*/ 0 h 3464616"/>
                  <a:gd name="connsiteX1-99" fmla="*/ 227902 w 952735"/>
                  <a:gd name="connsiteY1-100" fmla="*/ 758283 h 3464616"/>
                  <a:gd name="connsiteX2-101" fmla="*/ 952732 w 952735"/>
                  <a:gd name="connsiteY2-102" fmla="*/ 1561171 h 3464616"/>
                  <a:gd name="connsiteX3-103" fmla="*/ 216751 w 952735"/>
                  <a:gd name="connsiteY3-104" fmla="*/ 2286000 h 3464616"/>
                  <a:gd name="connsiteX4-105" fmla="*/ 863522 w 952735"/>
                  <a:gd name="connsiteY4-106" fmla="*/ 3010829 h 3464616"/>
                  <a:gd name="connsiteX5-107" fmla="*/ 0 w 952735"/>
                  <a:gd name="connsiteY5-108" fmla="*/ 3464616 h 3464616"/>
                  <a:gd name="connsiteX0-109" fmla="*/ 997337 w 997337"/>
                  <a:gd name="connsiteY0-110" fmla="*/ 0 h 3486918"/>
                  <a:gd name="connsiteX1-111" fmla="*/ 227902 w 997337"/>
                  <a:gd name="connsiteY1-112" fmla="*/ 780585 h 3486918"/>
                  <a:gd name="connsiteX2-113" fmla="*/ 952732 w 997337"/>
                  <a:gd name="connsiteY2-114" fmla="*/ 1583473 h 3486918"/>
                  <a:gd name="connsiteX3-115" fmla="*/ 216751 w 997337"/>
                  <a:gd name="connsiteY3-116" fmla="*/ 2308302 h 3486918"/>
                  <a:gd name="connsiteX4-117" fmla="*/ 863522 w 997337"/>
                  <a:gd name="connsiteY4-118" fmla="*/ 3033131 h 3486918"/>
                  <a:gd name="connsiteX5-119" fmla="*/ 0 w 997337"/>
                  <a:gd name="connsiteY5-120" fmla="*/ 3486918 h 3486918"/>
                  <a:gd name="connsiteX0-121" fmla="*/ 1016387 w 1016387"/>
                  <a:gd name="connsiteY0-122" fmla="*/ 0 h 3513112"/>
                  <a:gd name="connsiteX1-123" fmla="*/ 246952 w 1016387"/>
                  <a:gd name="connsiteY1-124" fmla="*/ 780585 h 3513112"/>
                  <a:gd name="connsiteX2-125" fmla="*/ 971782 w 1016387"/>
                  <a:gd name="connsiteY2-126" fmla="*/ 1583473 h 3513112"/>
                  <a:gd name="connsiteX3-127" fmla="*/ 235801 w 1016387"/>
                  <a:gd name="connsiteY3-128" fmla="*/ 2308302 h 3513112"/>
                  <a:gd name="connsiteX4-129" fmla="*/ 882572 w 1016387"/>
                  <a:gd name="connsiteY4-130" fmla="*/ 3033131 h 3513112"/>
                  <a:gd name="connsiteX5-131" fmla="*/ 0 w 1016387"/>
                  <a:gd name="connsiteY5-132" fmla="*/ 3513112 h 3513112"/>
                  <a:gd name="connsiteX0-133" fmla="*/ 999718 w 999718"/>
                  <a:gd name="connsiteY0-134" fmla="*/ 0 h 3522637"/>
                  <a:gd name="connsiteX1-135" fmla="*/ 230283 w 999718"/>
                  <a:gd name="connsiteY1-136" fmla="*/ 780585 h 3522637"/>
                  <a:gd name="connsiteX2-137" fmla="*/ 955113 w 999718"/>
                  <a:gd name="connsiteY2-138" fmla="*/ 1583473 h 3522637"/>
                  <a:gd name="connsiteX3-139" fmla="*/ 219132 w 999718"/>
                  <a:gd name="connsiteY3-140" fmla="*/ 2308302 h 3522637"/>
                  <a:gd name="connsiteX4-141" fmla="*/ 865903 w 999718"/>
                  <a:gd name="connsiteY4-142" fmla="*/ 3033131 h 3522637"/>
                  <a:gd name="connsiteX5-143" fmla="*/ 0 w 999718"/>
                  <a:gd name="connsiteY5-144" fmla="*/ 3522637 h 3522637"/>
                  <a:gd name="connsiteX0-145" fmla="*/ 1009243 w 1009243"/>
                  <a:gd name="connsiteY0-146" fmla="*/ 0 h 3522637"/>
                  <a:gd name="connsiteX1-147" fmla="*/ 239808 w 1009243"/>
                  <a:gd name="connsiteY1-148" fmla="*/ 780585 h 3522637"/>
                  <a:gd name="connsiteX2-149" fmla="*/ 964638 w 1009243"/>
                  <a:gd name="connsiteY2-150" fmla="*/ 1583473 h 3522637"/>
                  <a:gd name="connsiteX3-151" fmla="*/ 228657 w 1009243"/>
                  <a:gd name="connsiteY3-152" fmla="*/ 2308302 h 3522637"/>
                  <a:gd name="connsiteX4-153" fmla="*/ 875428 w 1009243"/>
                  <a:gd name="connsiteY4-154" fmla="*/ 3033131 h 3522637"/>
                  <a:gd name="connsiteX5-155" fmla="*/ 0 w 1009243"/>
                  <a:gd name="connsiteY5-156" fmla="*/ 3522637 h 3522637"/>
                  <a:gd name="connsiteX0-157" fmla="*/ 992574 w 992574"/>
                  <a:gd name="connsiteY0-158" fmla="*/ 0 h 3491681"/>
                  <a:gd name="connsiteX1-159" fmla="*/ 223139 w 992574"/>
                  <a:gd name="connsiteY1-160" fmla="*/ 780585 h 3491681"/>
                  <a:gd name="connsiteX2-161" fmla="*/ 947969 w 992574"/>
                  <a:gd name="connsiteY2-162" fmla="*/ 1583473 h 3491681"/>
                  <a:gd name="connsiteX3-163" fmla="*/ 211988 w 992574"/>
                  <a:gd name="connsiteY3-164" fmla="*/ 2308302 h 3491681"/>
                  <a:gd name="connsiteX4-165" fmla="*/ 858759 w 992574"/>
                  <a:gd name="connsiteY4-166" fmla="*/ 3033131 h 3491681"/>
                  <a:gd name="connsiteX5-167" fmla="*/ 0 w 992574"/>
                  <a:gd name="connsiteY5-168" fmla="*/ 3491681 h 3491681"/>
                  <a:gd name="connsiteX0-169" fmla="*/ 999718 w 999718"/>
                  <a:gd name="connsiteY0-170" fmla="*/ 0 h 3482156"/>
                  <a:gd name="connsiteX1-171" fmla="*/ 230283 w 999718"/>
                  <a:gd name="connsiteY1-172" fmla="*/ 780585 h 3482156"/>
                  <a:gd name="connsiteX2-173" fmla="*/ 955113 w 999718"/>
                  <a:gd name="connsiteY2-174" fmla="*/ 1583473 h 3482156"/>
                  <a:gd name="connsiteX3-175" fmla="*/ 219132 w 999718"/>
                  <a:gd name="connsiteY3-176" fmla="*/ 2308302 h 3482156"/>
                  <a:gd name="connsiteX4-177" fmla="*/ 865903 w 999718"/>
                  <a:gd name="connsiteY4-178" fmla="*/ 3033131 h 3482156"/>
                  <a:gd name="connsiteX5-179" fmla="*/ 0 w 999718"/>
                  <a:gd name="connsiteY5-180" fmla="*/ 3482156 h 3482156"/>
                  <a:gd name="connsiteX0-181" fmla="*/ 999718 w 999718"/>
                  <a:gd name="connsiteY0-182" fmla="*/ 0 h 3482156"/>
                  <a:gd name="connsiteX1-183" fmla="*/ 230283 w 999718"/>
                  <a:gd name="connsiteY1-184" fmla="*/ 780585 h 3482156"/>
                  <a:gd name="connsiteX2-185" fmla="*/ 955113 w 999718"/>
                  <a:gd name="connsiteY2-186" fmla="*/ 1583473 h 3482156"/>
                  <a:gd name="connsiteX3-187" fmla="*/ 219132 w 999718"/>
                  <a:gd name="connsiteY3-188" fmla="*/ 2308302 h 3482156"/>
                  <a:gd name="connsiteX4-189" fmla="*/ 865903 w 999718"/>
                  <a:gd name="connsiteY4-190" fmla="*/ 3033131 h 3482156"/>
                  <a:gd name="connsiteX5-191" fmla="*/ 0 w 999718"/>
                  <a:gd name="connsiteY5-192" fmla="*/ 3482156 h 348215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999718" h="3482156">
                    <a:moveTo>
                      <a:pt x="999718" y="0"/>
                    </a:moveTo>
                    <a:cubicBezTo>
                      <a:pt x="698635" y="252761"/>
                      <a:pt x="237717" y="516673"/>
                      <a:pt x="230283" y="780585"/>
                    </a:cubicBezTo>
                    <a:cubicBezTo>
                      <a:pt x="222849" y="1044497"/>
                      <a:pt x="956971" y="1328854"/>
                      <a:pt x="955113" y="1583473"/>
                    </a:cubicBezTo>
                    <a:cubicBezTo>
                      <a:pt x="953255" y="1838092"/>
                      <a:pt x="234000" y="2066692"/>
                      <a:pt x="219132" y="2308302"/>
                    </a:cubicBezTo>
                    <a:cubicBezTo>
                      <a:pt x="204264" y="2549912"/>
                      <a:pt x="902028" y="2836695"/>
                      <a:pt x="865903" y="3033131"/>
                    </a:cubicBezTo>
                    <a:cubicBezTo>
                      <a:pt x="829778" y="3229567"/>
                      <a:pt x="147928" y="2790572"/>
                      <a:pt x="0" y="3482156"/>
                    </a:cubicBezTo>
                  </a:path>
                </a:pathLst>
              </a:custGeom>
              <a:noFill/>
              <a:ln w="85725">
                <a:gradFill>
                  <a:gsLst>
                    <a:gs pos="6422">
                      <a:schemeClr val="accent1">
                        <a:lumMod val="60000"/>
                        <a:lumOff val="40000"/>
                      </a:schemeClr>
                    </a:gs>
                    <a:gs pos="56000">
                      <a:srgbClr val="C00000"/>
                    </a:gs>
                    <a:gs pos="74000">
                      <a:srgbClr val="BC3649"/>
                    </a:gs>
                    <a:gs pos="100000">
                      <a:srgbClr val="BC3649"/>
                    </a:gs>
                  </a:gsLst>
                  <a:lin ang="5400000" scaled="1"/>
                </a:gradFill>
                <a:round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" name="ïṡḻïďê">
                <a:extLst>
                  <a:ext uri="{FF2B5EF4-FFF2-40B4-BE49-F238E27FC236}">
                    <a16:creationId xmlns:a16="http://schemas.microsoft.com/office/drawing/2014/main" id="{1CD7217A-BCA6-4DCC-9A3D-B31D2A9B6360}"/>
                  </a:ext>
                </a:extLst>
              </p:cNvPr>
              <p:cNvSpPr/>
              <p:nvPr/>
            </p:nvSpPr>
            <p:spPr bwMode="auto">
              <a:xfrm>
                <a:off x="1581048" y="2966363"/>
                <a:ext cx="3422231" cy="2376794"/>
              </a:xfrm>
              <a:custGeom>
                <a:avLst/>
                <a:gdLst>
                  <a:gd name="T0" fmla="*/ 4408 w 4517"/>
                  <a:gd name="T1" fmla="*/ 2623 h 3142"/>
                  <a:gd name="T2" fmla="*/ 4404 w 4517"/>
                  <a:gd name="T3" fmla="*/ 2640 h 3142"/>
                  <a:gd name="T4" fmla="*/ 4076 w 4517"/>
                  <a:gd name="T5" fmla="*/ 2971 h 3142"/>
                  <a:gd name="T6" fmla="*/ 3764 w 4517"/>
                  <a:gd name="T7" fmla="*/ 3031 h 3142"/>
                  <a:gd name="T8" fmla="*/ 3450 w 4517"/>
                  <a:gd name="T9" fmla="*/ 2954 h 3142"/>
                  <a:gd name="T10" fmla="*/ 3098 w 4517"/>
                  <a:gd name="T11" fmla="*/ 2190 h 3142"/>
                  <a:gd name="T12" fmla="*/ 3075 w 4517"/>
                  <a:gd name="T13" fmla="*/ 1954 h 3142"/>
                  <a:gd name="T14" fmla="*/ 2339 w 4517"/>
                  <a:gd name="T15" fmla="*/ 259 h 3142"/>
                  <a:gd name="T16" fmla="*/ 2323 w 4517"/>
                  <a:gd name="T17" fmla="*/ 250 h 3142"/>
                  <a:gd name="T18" fmla="*/ 2321 w 4517"/>
                  <a:gd name="T19" fmla="*/ 253 h 3142"/>
                  <a:gd name="T20" fmla="*/ 1491 w 4517"/>
                  <a:gd name="T21" fmla="*/ 0 h 3142"/>
                  <a:gd name="T22" fmla="*/ 0 w 4517"/>
                  <a:gd name="T23" fmla="*/ 1491 h 3142"/>
                  <a:gd name="T24" fmla="*/ 1491 w 4517"/>
                  <a:gd name="T25" fmla="*/ 2982 h 3142"/>
                  <a:gd name="T26" fmla="*/ 2948 w 4517"/>
                  <a:gd name="T27" fmla="*/ 1806 h 3142"/>
                  <a:gd name="T28" fmla="*/ 2962 w 4517"/>
                  <a:gd name="T29" fmla="*/ 1950 h 3142"/>
                  <a:gd name="T30" fmla="*/ 2965 w 4517"/>
                  <a:gd name="T31" fmla="*/ 1978 h 3142"/>
                  <a:gd name="T32" fmla="*/ 2987 w 4517"/>
                  <a:gd name="T33" fmla="*/ 2204 h 3142"/>
                  <a:gd name="T34" fmla="*/ 3391 w 4517"/>
                  <a:gd name="T35" fmla="*/ 3049 h 3142"/>
                  <a:gd name="T36" fmla="*/ 3765 w 4517"/>
                  <a:gd name="T37" fmla="*/ 3142 h 3142"/>
                  <a:gd name="T38" fmla="*/ 4117 w 4517"/>
                  <a:gd name="T39" fmla="*/ 3075 h 3142"/>
                  <a:gd name="T40" fmla="*/ 4512 w 4517"/>
                  <a:gd name="T41" fmla="*/ 2669 h 3142"/>
                  <a:gd name="T42" fmla="*/ 4517 w 4517"/>
                  <a:gd name="T43" fmla="*/ 2652 h 3142"/>
                  <a:gd name="T44" fmla="*/ 4408 w 4517"/>
                  <a:gd name="T45" fmla="*/ 2623 h 3142"/>
                  <a:gd name="T46" fmla="*/ 1491 w 4517"/>
                  <a:gd name="T47" fmla="*/ 218 h 3142"/>
                  <a:gd name="T48" fmla="*/ 1924 w 4517"/>
                  <a:gd name="T49" fmla="*/ 651 h 3142"/>
                  <a:gd name="T50" fmla="*/ 1491 w 4517"/>
                  <a:gd name="T51" fmla="*/ 1084 h 3142"/>
                  <a:gd name="T52" fmla="*/ 1058 w 4517"/>
                  <a:gd name="T53" fmla="*/ 651 h 3142"/>
                  <a:gd name="T54" fmla="*/ 1491 w 4517"/>
                  <a:gd name="T55" fmla="*/ 218 h 3142"/>
                  <a:gd name="T56" fmla="*/ 651 w 4517"/>
                  <a:gd name="T57" fmla="*/ 1924 h 3142"/>
                  <a:gd name="T58" fmla="*/ 218 w 4517"/>
                  <a:gd name="T59" fmla="*/ 1491 h 3142"/>
                  <a:gd name="T60" fmla="*/ 651 w 4517"/>
                  <a:gd name="T61" fmla="*/ 1058 h 3142"/>
                  <a:gd name="T62" fmla="*/ 1084 w 4517"/>
                  <a:gd name="T63" fmla="*/ 1491 h 3142"/>
                  <a:gd name="T64" fmla="*/ 651 w 4517"/>
                  <a:gd name="T65" fmla="*/ 1924 h 3142"/>
                  <a:gd name="T66" fmla="*/ 1491 w 4517"/>
                  <a:gd name="T67" fmla="*/ 2765 h 3142"/>
                  <a:gd name="T68" fmla="*/ 1058 w 4517"/>
                  <a:gd name="T69" fmla="*/ 2331 h 3142"/>
                  <a:gd name="T70" fmla="*/ 1491 w 4517"/>
                  <a:gd name="T71" fmla="*/ 1898 h 3142"/>
                  <a:gd name="T72" fmla="*/ 1924 w 4517"/>
                  <a:gd name="T73" fmla="*/ 2331 h 3142"/>
                  <a:gd name="T74" fmla="*/ 1491 w 4517"/>
                  <a:gd name="T75" fmla="*/ 2765 h 3142"/>
                  <a:gd name="T76" fmla="*/ 2331 w 4517"/>
                  <a:gd name="T77" fmla="*/ 1924 h 3142"/>
                  <a:gd name="T78" fmla="*/ 1898 w 4517"/>
                  <a:gd name="T79" fmla="*/ 1491 h 3142"/>
                  <a:gd name="T80" fmla="*/ 2331 w 4517"/>
                  <a:gd name="T81" fmla="*/ 1058 h 3142"/>
                  <a:gd name="T82" fmla="*/ 2764 w 4517"/>
                  <a:gd name="T83" fmla="*/ 1491 h 3142"/>
                  <a:gd name="T84" fmla="*/ 2331 w 4517"/>
                  <a:gd name="T85" fmla="*/ 1924 h 3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517" h="3142">
                    <a:moveTo>
                      <a:pt x="4408" y="2623"/>
                    </a:moveTo>
                    <a:lnTo>
                      <a:pt x="4404" y="2640"/>
                    </a:lnTo>
                    <a:cubicBezTo>
                      <a:pt x="4365" y="2784"/>
                      <a:pt x="4248" y="2901"/>
                      <a:pt x="4076" y="2971"/>
                    </a:cubicBezTo>
                    <a:cubicBezTo>
                      <a:pt x="3978" y="3010"/>
                      <a:pt x="3870" y="3031"/>
                      <a:pt x="3764" y="3031"/>
                    </a:cubicBezTo>
                    <a:cubicBezTo>
                      <a:pt x="3644" y="3031"/>
                      <a:pt x="3532" y="3003"/>
                      <a:pt x="3450" y="2954"/>
                    </a:cubicBezTo>
                    <a:cubicBezTo>
                      <a:pt x="3190" y="2791"/>
                      <a:pt x="3136" y="2512"/>
                      <a:pt x="3098" y="2190"/>
                    </a:cubicBezTo>
                    <a:cubicBezTo>
                      <a:pt x="3089" y="2113"/>
                      <a:pt x="3082" y="2034"/>
                      <a:pt x="3075" y="1954"/>
                    </a:cubicBezTo>
                    <a:cubicBezTo>
                      <a:pt x="3017" y="1329"/>
                      <a:pt x="2952" y="620"/>
                      <a:pt x="2339" y="259"/>
                    </a:cubicBezTo>
                    <a:lnTo>
                      <a:pt x="2323" y="250"/>
                    </a:lnTo>
                    <a:lnTo>
                      <a:pt x="2321" y="253"/>
                    </a:lnTo>
                    <a:cubicBezTo>
                      <a:pt x="2075" y="88"/>
                      <a:pt x="1788" y="0"/>
                      <a:pt x="1491" y="0"/>
                    </a:cubicBezTo>
                    <a:cubicBezTo>
                      <a:pt x="669" y="0"/>
                      <a:pt x="0" y="669"/>
                      <a:pt x="0" y="1491"/>
                    </a:cubicBezTo>
                    <a:cubicBezTo>
                      <a:pt x="0" y="2314"/>
                      <a:pt x="669" y="2982"/>
                      <a:pt x="1491" y="2982"/>
                    </a:cubicBezTo>
                    <a:cubicBezTo>
                      <a:pt x="2198" y="2982"/>
                      <a:pt x="2802" y="2485"/>
                      <a:pt x="2948" y="1806"/>
                    </a:cubicBezTo>
                    <a:cubicBezTo>
                      <a:pt x="2953" y="1855"/>
                      <a:pt x="2958" y="1903"/>
                      <a:pt x="2962" y="1950"/>
                    </a:cubicBezTo>
                    <a:lnTo>
                      <a:pt x="2965" y="1978"/>
                    </a:lnTo>
                    <a:cubicBezTo>
                      <a:pt x="2972" y="2054"/>
                      <a:pt x="2979" y="2129"/>
                      <a:pt x="2987" y="2204"/>
                    </a:cubicBezTo>
                    <a:cubicBezTo>
                      <a:pt x="3019" y="2474"/>
                      <a:pt x="3064" y="2845"/>
                      <a:pt x="3391" y="3049"/>
                    </a:cubicBezTo>
                    <a:cubicBezTo>
                      <a:pt x="3491" y="3109"/>
                      <a:pt x="3624" y="3142"/>
                      <a:pt x="3765" y="3142"/>
                    </a:cubicBezTo>
                    <a:cubicBezTo>
                      <a:pt x="3885" y="3142"/>
                      <a:pt x="4007" y="3119"/>
                      <a:pt x="4117" y="3075"/>
                    </a:cubicBezTo>
                    <a:cubicBezTo>
                      <a:pt x="4323" y="2992"/>
                      <a:pt x="4464" y="2848"/>
                      <a:pt x="4512" y="2669"/>
                    </a:cubicBezTo>
                    <a:lnTo>
                      <a:pt x="4517" y="2652"/>
                    </a:lnTo>
                    <a:lnTo>
                      <a:pt x="4408" y="2623"/>
                    </a:lnTo>
                    <a:close/>
                    <a:moveTo>
                      <a:pt x="1491" y="218"/>
                    </a:moveTo>
                    <a:cubicBezTo>
                      <a:pt x="1730" y="218"/>
                      <a:pt x="1924" y="412"/>
                      <a:pt x="1924" y="651"/>
                    </a:cubicBezTo>
                    <a:cubicBezTo>
                      <a:pt x="1924" y="890"/>
                      <a:pt x="1730" y="1084"/>
                      <a:pt x="1491" y="1084"/>
                    </a:cubicBezTo>
                    <a:cubicBezTo>
                      <a:pt x="1252" y="1084"/>
                      <a:pt x="1058" y="890"/>
                      <a:pt x="1058" y="651"/>
                    </a:cubicBezTo>
                    <a:cubicBezTo>
                      <a:pt x="1058" y="412"/>
                      <a:pt x="1252" y="218"/>
                      <a:pt x="1491" y="218"/>
                    </a:cubicBezTo>
                    <a:close/>
                    <a:moveTo>
                      <a:pt x="651" y="1924"/>
                    </a:moveTo>
                    <a:cubicBezTo>
                      <a:pt x="412" y="1924"/>
                      <a:pt x="218" y="1730"/>
                      <a:pt x="218" y="1491"/>
                    </a:cubicBezTo>
                    <a:cubicBezTo>
                      <a:pt x="218" y="1252"/>
                      <a:pt x="412" y="1058"/>
                      <a:pt x="651" y="1058"/>
                    </a:cubicBezTo>
                    <a:cubicBezTo>
                      <a:pt x="890" y="1058"/>
                      <a:pt x="1084" y="1252"/>
                      <a:pt x="1084" y="1491"/>
                    </a:cubicBezTo>
                    <a:cubicBezTo>
                      <a:pt x="1084" y="1730"/>
                      <a:pt x="890" y="1924"/>
                      <a:pt x="651" y="1924"/>
                    </a:cubicBezTo>
                    <a:close/>
                    <a:moveTo>
                      <a:pt x="1491" y="2765"/>
                    </a:moveTo>
                    <a:cubicBezTo>
                      <a:pt x="1252" y="2765"/>
                      <a:pt x="1058" y="2570"/>
                      <a:pt x="1058" y="2331"/>
                    </a:cubicBezTo>
                    <a:cubicBezTo>
                      <a:pt x="1058" y="2093"/>
                      <a:pt x="1252" y="1898"/>
                      <a:pt x="1491" y="1898"/>
                    </a:cubicBezTo>
                    <a:cubicBezTo>
                      <a:pt x="1730" y="1898"/>
                      <a:pt x="1924" y="2092"/>
                      <a:pt x="1924" y="2331"/>
                    </a:cubicBezTo>
                    <a:cubicBezTo>
                      <a:pt x="1924" y="2570"/>
                      <a:pt x="1730" y="2765"/>
                      <a:pt x="1491" y="2765"/>
                    </a:cubicBezTo>
                    <a:close/>
                    <a:moveTo>
                      <a:pt x="2331" y="1924"/>
                    </a:moveTo>
                    <a:cubicBezTo>
                      <a:pt x="2092" y="1924"/>
                      <a:pt x="1898" y="1730"/>
                      <a:pt x="1898" y="1491"/>
                    </a:cubicBezTo>
                    <a:cubicBezTo>
                      <a:pt x="1898" y="1252"/>
                      <a:pt x="2092" y="1058"/>
                      <a:pt x="2331" y="1058"/>
                    </a:cubicBezTo>
                    <a:cubicBezTo>
                      <a:pt x="2570" y="1058"/>
                      <a:pt x="2764" y="1252"/>
                      <a:pt x="2764" y="1491"/>
                    </a:cubicBezTo>
                    <a:cubicBezTo>
                      <a:pt x="2764" y="1730"/>
                      <a:pt x="2570" y="1924"/>
                      <a:pt x="2331" y="19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íṧľîḍe">
              <a:extLst>
                <a:ext uri="{FF2B5EF4-FFF2-40B4-BE49-F238E27FC236}">
                  <a16:creationId xmlns:a16="http://schemas.microsoft.com/office/drawing/2014/main" id="{BF25189F-9825-403E-A38E-37A6E13B417A}"/>
                </a:ext>
              </a:extLst>
            </p:cNvPr>
            <p:cNvGrpSpPr/>
            <p:nvPr/>
          </p:nvGrpSpPr>
          <p:grpSpPr>
            <a:xfrm>
              <a:off x="5747657" y="1130300"/>
              <a:ext cx="5524500" cy="1377044"/>
              <a:chOff x="5747657" y="1130300"/>
              <a:chExt cx="5524500" cy="1377044"/>
            </a:xfrm>
          </p:grpSpPr>
          <p:sp>
            <p:nvSpPr>
              <p:cNvPr id="18" name="iṧḻîḑé">
                <a:extLst>
                  <a:ext uri="{FF2B5EF4-FFF2-40B4-BE49-F238E27FC236}">
                    <a16:creationId xmlns:a16="http://schemas.microsoft.com/office/drawing/2014/main" id="{717FAF15-44DB-40C5-88A9-31A68D4619AC}"/>
                  </a:ext>
                </a:extLst>
              </p:cNvPr>
              <p:cNvSpPr/>
              <p:nvPr/>
            </p:nvSpPr>
            <p:spPr>
              <a:xfrm>
                <a:off x="6115957" y="1393372"/>
                <a:ext cx="5156200" cy="11139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isľiḍê">
                <a:extLst>
                  <a:ext uri="{FF2B5EF4-FFF2-40B4-BE49-F238E27FC236}">
                    <a16:creationId xmlns:a16="http://schemas.microsoft.com/office/drawing/2014/main" id="{C142BD84-808E-4BF4-A7A3-8BDDD6A13A37}"/>
                  </a:ext>
                </a:extLst>
              </p:cNvPr>
              <p:cNvSpPr/>
              <p:nvPr/>
            </p:nvSpPr>
            <p:spPr>
              <a:xfrm>
                <a:off x="5747657" y="1130300"/>
                <a:ext cx="749300" cy="749300"/>
              </a:xfrm>
              <a:prstGeom prst="ellipse">
                <a:avLst/>
              </a:prstGeom>
              <a:solidFill>
                <a:schemeClr val="accent1"/>
              </a:solidFill>
              <a:ln w="79375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100" b="1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b="1">
                    <a:solidFill>
                      <a:schemeClr val="bg1"/>
                    </a:solidFill>
                  </a:rPr>
                  <a:t>1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iš1ïḓé">
                <a:extLst>
                  <a:ext uri="{FF2B5EF4-FFF2-40B4-BE49-F238E27FC236}">
                    <a16:creationId xmlns:a16="http://schemas.microsoft.com/office/drawing/2014/main" id="{E355B2D3-5246-41DB-A869-E46754519ADD}"/>
                  </a:ext>
                </a:extLst>
              </p:cNvPr>
              <p:cNvSpPr/>
              <p:nvPr/>
            </p:nvSpPr>
            <p:spPr bwMode="auto">
              <a:xfrm>
                <a:off x="6865257" y="1974398"/>
                <a:ext cx="3662522" cy="5329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可以输入文字介绍，细节描述等</a:t>
                </a:r>
                <a:endParaRPr lang="en-US" altLang="zh-CN" sz="1100" dirty="0"/>
              </a:p>
              <a:p>
                <a:pPr defTabSz="91440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21" name="îśļíďe">
                <a:extLst>
                  <a:ext uri="{FF2B5EF4-FFF2-40B4-BE49-F238E27FC236}">
                    <a16:creationId xmlns:a16="http://schemas.microsoft.com/office/drawing/2014/main" id="{C00A9411-7D4B-4F06-8AE1-B0E329190432}"/>
                  </a:ext>
                </a:extLst>
              </p:cNvPr>
              <p:cNvSpPr txBox="1"/>
              <p:nvPr/>
            </p:nvSpPr>
            <p:spPr bwMode="auto">
              <a:xfrm>
                <a:off x="6865257" y="1567089"/>
                <a:ext cx="3662524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600" b="1" dirty="0"/>
                  <a:t>关键词</a:t>
                </a:r>
                <a:endParaRPr lang="id-ID" sz="1600" b="1" dirty="0"/>
              </a:p>
            </p:txBody>
          </p:sp>
        </p:grpSp>
        <p:grpSp>
          <p:nvGrpSpPr>
            <p:cNvPr id="6" name="ïs1ïḍé">
              <a:extLst>
                <a:ext uri="{FF2B5EF4-FFF2-40B4-BE49-F238E27FC236}">
                  <a16:creationId xmlns:a16="http://schemas.microsoft.com/office/drawing/2014/main" id="{C5C8B4B7-EC4F-4022-906B-823709E0DE1B}"/>
                </a:ext>
              </a:extLst>
            </p:cNvPr>
            <p:cNvGrpSpPr/>
            <p:nvPr/>
          </p:nvGrpSpPr>
          <p:grpSpPr>
            <a:xfrm>
              <a:off x="5747657" y="2725060"/>
              <a:ext cx="5524500" cy="1306286"/>
              <a:chOff x="5747657" y="2725060"/>
              <a:chExt cx="5524500" cy="1306286"/>
            </a:xfrm>
          </p:grpSpPr>
          <p:sp>
            <p:nvSpPr>
              <p:cNvPr id="14" name="îş1iḋe">
                <a:extLst>
                  <a:ext uri="{FF2B5EF4-FFF2-40B4-BE49-F238E27FC236}">
                    <a16:creationId xmlns:a16="http://schemas.microsoft.com/office/drawing/2014/main" id="{CF9D5599-FBA6-4F48-BCE1-F96EA4F4A10F}"/>
                  </a:ext>
                </a:extLst>
              </p:cNvPr>
              <p:cNvSpPr/>
              <p:nvPr/>
            </p:nvSpPr>
            <p:spPr>
              <a:xfrm>
                <a:off x="6115957" y="2917374"/>
                <a:ext cx="5156200" cy="11139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i$1îdè">
                <a:extLst>
                  <a:ext uri="{FF2B5EF4-FFF2-40B4-BE49-F238E27FC236}">
                    <a16:creationId xmlns:a16="http://schemas.microsoft.com/office/drawing/2014/main" id="{532B2635-4746-45D0-B22F-5EC64058EFCA}"/>
                  </a:ext>
                </a:extLst>
              </p:cNvPr>
              <p:cNvSpPr/>
              <p:nvPr/>
            </p:nvSpPr>
            <p:spPr>
              <a:xfrm>
                <a:off x="5747657" y="2725060"/>
                <a:ext cx="749300" cy="749300"/>
              </a:xfrm>
              <a:prstGeom prst="ellipse">
                <a:avLst/>
              </a:prstGeom>
              <a:solidFill>
                <a:schemeClr val="accent1"/>
              </a:solidFill>
              <a:ln w="79375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100" b="1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b="1">
                    <a:solidFill>
                      <a:schemeClr val="bg1"/>
                    </a:solidFill>
                  </a:rPr>
                  <a:t>2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î$liḋé">
                <a:extLst>
                  <a:ext uri="{FF2B5EF4-FFF2-40B4-BE49-F238E27FC236}">
                    <a16:creationId xmlns:a16="http://schemas.microsoft.com/office/drawing/2014/main" id="{F1AEA4D8-9CBC-4122-BA84-4B1F481BCEF8}"/>
                  </a:ext>
                </a:extLst>
              </p:cNvPr>
              <p:cNvSpPr/>
              <p:nvPr/>
            </p:nvSpPr>
            <p:spPr bwMode="auto">
              <a:xfrm>
                <a:off x="6865257" y="3474361"/>
                <a:ext cx="3662522" cy="5329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可以输入文字介绍，细节描述等</a:t>
                </a:r>
                <a:endParaRPr lang="en-US" altLang="zh-CN" sz="1100" dirty="0"/>
              </a:p>
              <a:p>
                <a:pPr defTabSz="91440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17" name="íş1iďê">
                <a:extLst>
                  <a:ext uri="{FF2B5EF4-FFF2-40B4-BE49-F238E27FC236}">
                    <a16:creationId xmlns:a16="http://schemas.microsoft.com/office/drawing/2014/main" id="{313C1152-CA46-4447-8D0E-E3C04174304B}"/>
                  </a:ext>
                </a:extLst>
              </p:cNvPr>
              <p:cNvSpPr txBox="1"/>
              <p:nvPr/>
            </p:nvSpPr>
            <p:spPr bwMode="auto">
              <a:xfrm>
                <a:off x="6865257" y="3067052"/>
                <a:ext cx="3662524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600" b="1" dirty="0"/>
                  <a:t>关键词</a:t>
                </a:r>
                <a:endParaRPr lang="id-ID" sz="1600" b="1" dirty="0"/>
              </a:p>
            </p:txBody>
          </p:sp>
        </p:grpSp>
        <p:grpSp>
          <p:nvGrpSpPr>
            <p:cNvPr id="7" name="is1iďé">
              <a:extLst>
                <a:ext uri="{FF2B5EF4-FFF2-40B4-BE49-F238E27FC236}">
                  <a16:creationId xmlns:a16="http://schemas.microsoft.com/office/drawing/2014/main" id="{055388F6-D3AB-46B9-9F03-BB5356EAB435}"/>
                </a:ext>
              </a:extLst>
            </p:cNvPr>
            <p:cNvGrpSpPr/>
            <p:nvPr/>
          </p:nvGrpSpPr>
          <p:grpSpPr>
            <a:xfrm>
              <a:off x="5747657" y="4239081"/>
              <a:ext cx="5524500" cy="1306286"/>
              <a:chOff x="5747657" y="4239081"/>
              <a:chExt cx="5524500" cy="1306286"/>
            </a:xfrm>
          </p:grpSpPr>
          <p:sp>
            <p:nvSpPr>
              <p:cNvPr id="10" name="ïsļíḋé">
                <a:extLst>
                  <a:ext uri="{FF2B5EF4-FFF2-40B4-BE49-F238E27FC236}">
                    <a16:creationId xmlns:a16="http://schemas.microsoft.com/office/drawing/2014/main" id="{879086B8-C906-42B9-8029-7D15F1872270}"/>
                  </a:ext>
                </a:extLst>
              </p:cNvPr>
              <p:cNvSpPr/>
              <p:nvPr/>
            </p:nvSpPr>
            <p:spPr>
              <a:xfrm>
                <a:off x="6115957" y="4431395"/>
                <a:ext cx="5156200" cy="11139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išḻïďé">
                <a:extLst>
                  <a:ext uri="{FF2B5EF4-FFF2-40B4-BE49-F238E27FC236}">
                    <a16:creationId xmlns:a16="http://schemas.microsoft.com/office/drawing/2014/main" id="{F97A4DAE-3604-4ED2-8780-1488D50A9865}"/>
                  </a:ext>
                </a:extLst>
              </p:cNvPr>
              <p:cNvSpPr/>
              <p:nvPr/>
            </p:nvSpPr>
            <p:spPr>
              <a:xfrm>
                <a:off x="5747657" y="4239081"/>
                <a:ext cx="749300" cy="749300"/>
              </a:xfrm>
              <a:prstGeom prst="ellipse">
                <a:avLst/>
              </a:prstGeom>
              <a:solidFill>
                <a:schemeClr val="accent1"/>
              </a:solidFill>
              <a:ln w="79375" cap="rnd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r>
                  <a:rPr lang="en-US" altLang="zh-CN" sz="2000" b="1">
                    <a:solidFill>
                      <a:schemeClr val="bg1"/>
                    </a:solidFill>
                  </a:rPr>
                  <a:t>0</a:t>
                </a:r>
                <a:r>
                  <a:rPr lang="en-US" altLang="zh-CN" sz="100" b="1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b="1">
                    <a:solidFill>
                      <a:schemeClr val="bg1"/>
                    </a:solidFill>
                  </a:rPr>
                  <a:t>3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îsḻíďe">
                <a:extLst>
                  <a:ext uri="{FF2B5EF4-FFF2-40B4-BE49-F238E27FC236}">
                    <a16:creationId xmlns:a16="http://schemas.microsoft.com/office/drawing/2014/main" id="{E62F1476-467E-458F-A77E-BF8C5A4510E7}"/>
                  </a:ext>
                </a:extLst>
              </p:cNvPr>
              <p:cNvSpPr/>
              <p:nvPr/>
            </p:nvSpPr>
            <p:spPr bwMode="auto">
              <a:xfrm>
                <a:off x="6865257" y="4988382"/>
                <a:ext cx="3662522" cy="5329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可以输入文字介绍，细节描述等</a:t>
                </a:r>
                <a:endParaRPr lang="en-US" altLang="zh-CN" sz="1100" dirty="0"/>
              </a:p>
              <a:p>
                <a:pPr defTabSz="91440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 …</a:t>
                </a:r>
              </a:p>
            </p:txBody>
          </p:sp>
          <p:sp>
            <p:nvSpPr>
              <p:cNvPr id="13" name="îṡḷïdé">
                <a:extLst>
                  <a:ext uri="{FF2B5EF4-FFF2-40B4-BE49-F238E27FC236}">
                    <a16:creationId xmlns:a16="http://schemas.microsoft.com/office/drawing/2014/main" id="{8AEA07CF-72AE-4488-94AA-010EE9374466}"/>
                  </a:ext>
                </a:extLst>
              </p:cNvPr>
              <p:cNvSpPr txBox="1"/>
              <p:nvPr/>
            </p:nvSpPr>
            <p:spPr bwMode="auto">
              <a:xfrm>
                <a:off x="6865257" y="4581073"/>
                <a:ext cx="3662524" cy="4073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600" b="1" dirty="0"/>
                  <a:t>关键词</a:t>
                </a:r>
                <a:endParaRPr lang="id-ID" sz="1600" b="1" dirty="0"/>
              </a:p>
            </p:txBody>
          </p:sp>
        </p:grpSp>
        <p:sp>
          <p:nvSpPr>
            <p:cNvPr id="8" name="íṣ1iďê">
              <a:extLst>
                <a:ext uri="{FF2B5EF4-FFF2-40B4-BE49-F238E27FC236}">
                  <a16:creationId xmlns:a16="http://schemas.microsoft.com/office/drawing/2014/main" id="{4BD66F59-E6E8-4FC3-8D48-2C5B58BC2910}"/>
                </a:ext>
              </a:extLst>
            </p:cNvPr>
            <p:cNvSpPr/>
            <p:nvPr/>
          </p:nvSpPr>
          <p:spPr>
            <a:xfrm>
              <a:off x="906062" y="1209132"/>
              <a:ext cx="368154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3765">
                <a:buSzPct val="25000"/>
                <a:defRPr/>
              </a:pPr>
              <a:r>
                <a:rPr lang="zh-CN" altLang="en-US" sz="2400" b="1" dirty="0">
                  <a:solidFill>
                    <a:srgbClr val="C00000"/>
                  </a:solidFill>
                </a:rPr>
                <a:t>请输入</a:t>
              </a: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</a:p>
            <a:p>
              <a:pPr lvl="0" defTabSz="913765">
                <a:buSzPct val="25000"/>
                <a:defRPr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副标题或</a:t>
              </a:r>
              <a:endPara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lvl="0" defTabSz="913765">
                <a:buSzPct val="25000"/>
                <a:defRPr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一些流程描述</a:t>
              </a:r>
              <a:endPara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" name="ïṩ1íde">
              <a:extLst>
                <a:ext uri="{FF2B5EF4-FFF2-40B4-BE49-F238E27FC236}">
                  <a16:creationId xmlns:a16="http://schemas.microsoft.com/office/drawing/2014/main" id="{52244D04-C811-46D9-8FB0-75954542B99E}"/>
                </a:ext>
              </a:extLst>
            </p:cNvPr>
            <p:cNvSpPr/>
            <p:nvPr/>
          </p:nvSpPr>
          <p:spPr bwMode="auto">
            <a:xfrm>
              <a:off x="1035741" y="2502810"/>
              <a:ext cx="404813" cy="57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E484D0F-C8B1-4FFD-9C94-376B8196DDFA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3.4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流程或递进关系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31067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a06f3a8-31df-4621-90e3-ff12fa88e17c" descr="+i0AAB+LCAAAAAAABADdmV1vmzAUhv8L6+66im9I7vKxbrvoGjXV1GnKBU3cxBOBCpyqadX/PkNIcxywhQmsIXe18YHj9/HxazevyhmeKV1FU86VM7J+RPTv8dKLyBB788hbXoUz5NNnoyh8RBHBKFa6f16zIB0E/fL8FcpGrWn/FQ7wcrVMu5WueqHSLu8ZdGlq2jlEU7z0/CGeY0LfTXt+xCMUTVFAsoEkWqFzJWs4VhL0LQpXj2nWb+fbZAyQzCD0wwgkkwVvh5pg6PXDA56i2wVaojSKPrrFAekFs/HCm21T70d4viABiuOs4/r+L5oSENa1aGD6ynT4Kl7Ql3+6vBwa1sCxaZ6FSVtQdhLhYJ7PWlE/K8XRNojuh6GPvCAfvpGvKNz5//hsFeLTQTJueXydJvDZxfh6zsAY9CA+mLSmSvNjwjV5gEz8BxSg6UKCBsxGogK1RkrQ4ZSgPXDdPmTIpC1fg0x4hSJk4j+gCl0NMjRhNhJlqDVSh24xQ2fYH3x1IUOYti5fh0x4hTpk4j+gDm0dMrRgNhJ1qDdSh51ihvala3SYOmTSlq9DJrxCHdL4Cc0QBzP6MeZgA4tyFMaY4DDIxu0OQ+tUxwg9ZNuyMvLoiQkRFMXpk7148PRc+R5G+CUMiOf3fDwPlpTyZtqITBdJvslha8o+7YeEhEslWRjZohrjF3SDYhQ9IZr2g+fH2wVCiT2in/R72xWZdiTr/Ab5HsFPzAimT0unsnfe282S25gAGHAb2b78UB3338PoSddujMjddkmmrd9M6y4rpv6amW0yxnqP4I8peM9OV6X7pfAtzAjtQi+AMw6jeyEbSO9wMJ2TA2MdDEa9cHhVc4ueCQ8MIHcwFwMaWPLRHYu9rXBHxAKfLUkqTTdm+LzPKMkbTnpy+KS0fSMSrjCDn/fGxWDaG39RLrGf3E570wTrBnLmOluTeu9MFhy0M+ZBgQoZWr4MBpz5fgPKoLdUBrDAa1DBkLVUpxWWqpexVJ2/QzhQsv0G1M+sunMLdDxxS+WxgfQOB2OdHJjGLZUHBpA7nIstb6mayvFUAarynqoLttHSs3KkzMQ9GjOBNceXwYUz329AGXL/p2iJDGCF16BCR9ZTtXbcU40ypmrw9wiNOZXmW0BDU626fYu0PHFj5fGBBGuBo50enMbNlQcH0KuFjV7BX3l3VhGu8gZrCPZUmZnl/oEqXmrHc2OD9SeQgrmm5VtQCrOtUoDVXo8SlrTXtuMCa5bxWlOwZTCn1XwLamhX3s6P9q7UuNfy+ECCtcBxTg9O417LgwPo1cLGlfdanXeXFeEq77WmaFuVmFlHzmCO5yYH608gBXN9y7eAFJbaVinAaq9HCU3Wa/V23GutMl5r8bcMnf21JdeCGupVt3ORlifutTw+kGAtcIzTg9O41/LgAHq1sDEreC33t9ha7rWW6MdYiZlZUgajH89lDtafQArm/pZvQSnstkoBVvshSkze/gGnlTcn+i0AAA==">
            <a:extLst>
              <a:ext uri="{FF2B5EF4-FFF2-40B4-BE49-F238E27FC236}">
                <a16:creationId xmlns:a16="http://schemas.microsoft.com/office/drawing/2014/main" id="{C8BBC5E0-8BB7-4524-9F8A-9C09201604B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81031"/>
            <a:ext cx="12192000" cy="5495939"/>
            <a:chOff x="0" y="1019161"/>
            <a:chExt cx="12192000" cy="5495939"/>
          </a:xfrm>
        </p:grpSpPr>
        <p:sp>
          <p:nvSpPr>
            <p:cNvPr id="3" name="AreaShape">
              <a:extLst>
                <a:ext uri="{FF2B5EF4-FFF2-40B4-BE49-F238E27FC236}">
                  <a16:creationId xmlns:a16="http://schemas.microsoft.com/office/drawing/2014/main" id="{7172526F-00AD-4C86-A085-F46DE51BF5C5}"/>
                </a:ext>
              </a:extLst>
            </p:cNvPr>
            <p:cNvSpPr/>
            <p:nvPr/>
          </p:nvSpPr>
          <p:spPr>
            <a:xfrm>
              <a:off x="0" y="1019161"/>
              <a:ext cx="12192000" cy="5495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ExtraShape">
              <a:extLst>
                <a:ext uri="{FF2B5EF4-FFF2-40B4-BE49-F238E27FC236}">
                  <a16:creationId xmlns:a16="http://schemas.microsoft.com/office/drawing/2014/main" id="{EB10FB50-E342-48FB-8EBA-729F5105839B}"/>
                </a:ext>
              </a:extLst>
            </p:cNvPr>
            <p:cNvSpPr/>
            <p:nvPr/>
          </p:nvSpPr>
          <p:spPr>
            <a:xfrm>
              <a:off x="0" y="5838838"/>
              <a:ext cx="12192000" cy="3183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lativeShape1">
              <a:extLst>
                <a:ext uri="{FF2B5EF4-FFF2-40B4-BE49-F238E27FC236}">
                  <a16:creationId xmlns:a16="http://schemas.microsoft.com/office/drawing/2014/main" id="{18809E7C-CAF7-4575-96FB-D6A2B45A5977}"/>
                </a:ext>
              </a:extLst>
            </p:cNvPr>
            <p:cNvSpPr/>
            <p:nvPr/>
          </p:nvSpPr>
          <p:spPr bwMode="auto">
            <a:xfrm>
              <a:off x="4858457" y="2304703"/>
              <a:ext cx="613487" cy="3529169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ValueShape1">
              <a:extLst>
                <a:ext uri="{FF2B5EF4-FFF2-40B4-BE49-F238E27FC236}">
                  <a16:creationId xmlns:a16="http://schemas.microsoft.com/office/drawing/2014/main" id="{2BF9855A-123A-44E5-B022-93EA4CDC411B}"/>
                </a:ext>
              </a:extLst>
            </p:cNvPr>
            <p:cNvSpPr/>
            <p:nvPr/>
          </p:nvSpPr>
          <p:spPr bwMode="auto">
            <a:xfrm>
              <a:off x="4858457" y="3186995"/>
              <a:ext cx="613487" cy="2646877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SorbShape1">
              <a:extLst>
                <a:ext uri="{FF2B5EF4-FFF2-40B4-BE49-F238E27FC236}">
                  <a16:creationId xmlns:a16="http://schemas.microsoft.com/office/drawing/2014/main" id="{D96D1B39-DC0A-4BBA-97F3-BBE2E7A7CBF7}"/>
                </a:ext>
              </a:extLst>
            </p:cNvPr>
            <p:cNvSpPr/>
            <p:nvPr/>
          </p:nvSpPr>
          <p:spPr bwMode="auto">
            <a:xfrm>
              <a:off x="4851479" y="2411212"/>
              <a:ext cx="627443" cy="646486"/>
            </a:xfrm>
            <a:custGeom>
              <a:avLst/>
              <a:gdLst>
                <a:gd name="T0" fmla="*/ 299 w 317"/>
                <a:gd name="T1" fmla="*/ 0 h 327"/>
                <a:gd name="T2" fmla="*/ 17 w 317"/>
                <a:gd name="T3" fmla="*/ 0 h 327"/>
                <a:gd name="T4" fmla="*/ 0 w 317"/>
                <a:gd name="T5" fmla="*/ 17 h 327"/>
                <a:gd name="T6" fmla="*/ 0 w 317"/>
                <a:gd name="T7" fmla="*/ 256 h 327"/>
                <a:gd name="T8" fmla="*/ 17 w 317"/>
                <a:gd name="T9" fmla="*/ 273 h 327"/>
                <a:gd name="T10" fmla="*/ 135 w 317"/>
                <a:gd name="T11" fmla="*/ 273 h 327"/>
                <a:gd name="T12" fmla="*/ 135 w 317"/>
                <a:gd name="T13" fmla="*/ 315 h 327"/>
                <a:gd name="T14" fmla="*/ 152 w 317"/>
                <a:gd name="T15" fmla="*/ 320 h 327"/>
                <a:gd name="T16" fmla="*/ 187 w 317"/>
                <a:gd name="T17" fmla="*/ 273 h 327"/>
                <a:gd name="T18" fmla="*/ 299 w 317"/>
                <a:gd name="T19" fmla="*/ 273 h 327"/>
                <a:gd name="T20" fmla="*/ 317 w 317"/>
                <a:gd name="T21" fmla="*/ 256 h 327"/>
                <a:gd name="T22" fmla="*/ 317 w 317"/>
                <a:gd name="T23" fmla="*/ 17 h 327"/>
                <a:gd name="T24" fmla="*/ 299 w 317"/>
                <a:gd name="T2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27">
                  <a:moveTo>
                    <a:pt x="29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6"/>
                    <a:pt x="8" y="273"/>
                    <a:pt x="17" y="273"/>
                  </a:cubicBezTo>
                  <a:cubicBezTo>
                    <a:pt x="135" y="273"/>
                    <a:pt x="135" y="273"/>
                    <a:pt x="135" y="273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5" y="323"/>
                    <a:pt x="146" y="327"/>
                    <a:pt x="152" y="320"/>
                  </a:cubicBezTo>
                  <a:cubicBezTo>
                    <a:pt x="187" y="273"/>
                    <a:pt x="187" y="273"/>
                    <a:pt x="187" y="273"/>
                  </a:cubicBezTo>
                  <a:cubicBezTo>
                    <a:pt x="299" y="273"/>
                    <a:pt x="299" y="273"/>
                    <a:pt x="299" y="273"/>
                  </a:cubicBezTo>
                  <a:cubicBezTo>
                    <a:pt x="309" y="273"/>
                    <a:pt x="317" y="266"/>
                    <a:pt x="317" y="256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17" y="8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ValueText1">
              <a:extLst>
                <a:ext uri="{FF2B5EF4-FFF2-40B4-BE49-F238E27FC236}">
                  <a16:creationId xmlns:a16="http://schemas.microsoft.com/office/drawing/2014/main" id="{BE6559D0-2850-4967-8187-52E852B6569B}"/>
                </a:ext>
              </a:extLst>
            </p:cNvPr>
            <p:cNvSpPr txBox="1"/>
            <p:nvPr/>
          </p:nvSpPr>
          <p:spPr>
            <a:xfrm>
              <a:off x="5000224" y="2601583"/>
              <a:ext cx="329953" cy="18981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Impact" panose="020B0806030902050204" pitchFamily="34" charset="0"/>
                </a:rPr>
                <a:t>75%</a:t>
              </a:r>
            </a:p>
          </p:txBody>
        </p:sp>
        <p:sp>
          <p:nvSpPr>
            <p:cNvPr id="9" name="RelativeShape2">
              <a:extLst>
                <a:ext uri="{FF2B5EF4-FFF2-40B4-BE49-F238E27FC236}">
                  <a16:creationId xmlns:a16="http://schemas.microsoft.com/office/drawing/2014/main" id="{F1D05BAE-2B66-4C00-AC1F-9848F505FBA2}"/>
                </a:ext>
              </a:extLst>
            </p:cNvPr>
            <p:cNvSpPr/>
            <p:nvPr/>
          </p:nvSpPr>
          <p:spPr bwMode="auto">
            <a:xfrm>
              <a:off x="5887316" y="2304177"/>
              <a:ext cx="613487" cy="3534662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ValueShape2">
              <a:extLst>
                <a:ext uri="{FF2B5EF4-FFF2-40B4-BE49-F238E27FC236}">
                  <a16:creationId xmlns:a16="http://schemas.microsoft.com/office/drawing/2014/main" id="{50236CA0-76D7-4EC2-AD85-8CA04C934139}"/>
                </a:ext>
              </a:extLst>
            </p:cNvPr>
            <p:cNvSpPr/>
            <p:nvPr/>
          </p:nvSpPr>
          <p:spPr bwMode="auto">
            <a:xfrm>
              <a:off x="5887316" y="3718042"/>
              <a:ext cx="613487" cy="2120797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SorbShape2">
              <a:extLst>
                <a:ext uri="{FF2B5EF4-FFF2-40B4-BE49-F238E27FC236}">
                  <a16:creationId xmlns:a16="http://schemas.microsoft.com/office/drawing/2014/main" id="{A11F51C7-2BDF-4265-BEF4-432A346779EC}"/>
                </a:ext>
              </a:extLst>
            </p:cNvPr>
            <p:cNvSpPr/>
            <p:nvPr/>
          </p:nvSpPr>
          <p:spPr bwMode="auto">
            <a:xfrm>
              <a:off x="5880338" y="2942259"/>
              <a:ext cx="627443" cy="646486"/>
            </a:xfrm>
            <a:custGeom>
              <a:avLst/>
              <a:gdLst>
                <a:gd name="T0" fmla="*/ 299 w 317"/>
                <a:gd name="T1" fmla="*/ 0 h 327"/>
                <a:gd name="T2" fmla="*/ 17 w 317"/>
                <a:gd name="T3" fmla="*/ 0 h 327"/>
                <a:gd name="T4" fmla="*/ 0 w 317"/>
                <a:gd name="T5" fmla="*/ 17 h 327"/>
                <a:gd name="T6" fmla="*/ 0 w 317"/>
                <a:gd name="T7" fmla="*/ 256 h 327"/>
                <a:gd name="T8" fmla="*/ 17 w 317"/>
                <a:gd name="T9" fmla="*/ 273 h 327"/>
                <a:gd name="T10" fmla="*/ 135 w 317"/>
                <a:gd name="T11" fmla="*/ 273 h 327"/>
                <a:gd name="T12" fmla="*/ 135 w 317"/>
                <a:gd name="T13" fmla="*/ 315 h 327"/>
                <a:gd name="T14" fmla="*/ 152 w 317"/>
                <a:gd name="T15" fmla="*/ 320 h 327"/>
                <a:gd name="T16" fmla="*/ 187 w 317"/>
                <a:gd name="T17" fmla="*/ 273 h 327"/>
                <a:gd name="T18" fmla="*/ 299 w 317"/>
                <a:gd name="T19" fmla="*/ 273 h 327"/>
                <a:gd name="T20" fmla="*/ 317 w 317"/>
                <a:gd name="T21" fmla="*/ 256 h 327"/>
                <a:gd name="T22" fmla="*/ 317 w 317"/>
                <a:gd name="T23" fmla="*/ 17 h 327"/>
                <a:gd name="T24" fmla="*/ 299 w 317"/>
                <a:gd name="T2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27">
                  <a:moveTo>
                    <a:pt x="29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6"/>
                    <a:pt x="8" y="273"/>
                    <a:pt x="17" y="273"/>
                  </a:cubicBezTo>
                  <a:cubicBezTo>
                    <a:pt x="135" y="273"/>
                    <a:pt x="135" y="273"/>
                    <a:pt x="135" y="273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5" y="323"/>
                    <a:pt x="146" y="327"/>
                    <a:pt x="152" y="320"/>
                  </a:cubicBezTo>
                  <a:cubicBezTo>
                    <a:pt x="187" y="273"/>
                    <a:pt x="187" y="273"/>
                    <a:pt x="187" y="273"/>
                  </a:cubicBezTo>
                  <a:cubicBezTo>
                    <a:pt x="299" y="273"/>
                    <a:pt x="299" y="273"/>
                    <a:pt x="299" y="273"/>
                  </a:cubicBezTo>
                  <a:cubicBezTo>
                    <a:pt x="309" y="273"/>
                    <a:pt x="317" y="266"/>
                    <a:pt x="317" y="256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17" y="8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ValueText2">
              <a:extLst>
                <a:ext uri="{FF2B5EF4-FFF2-40B4-BE49-F238E27FC236}">
                  <a16:creationId xmlns:a16="http://schemas.microsoft.com/office/drawing/2014/main" id="{08152EFD-8D1D-4A59-87BC-481CD4962EE5}"/>
                </a:ext>
              </a:extLst>
            </p:cNvPr>
            <p:cNvSpPr txBox="1"/>
            <p:nvPr/>
          </p:nvSpPr>
          <p:spPr>
            <a:xfrm>
              <a:off x="6029083" y="3132630"/>
              <a:ext cx="329953" cy="18981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Impact" panose="020B0806030902050204" pitchFamily="34" charset="0"/>
                </a:rPr>
                <a:t>60%</a:t>
              </a:r>
            </a:p>
          </p:txBody>
        </p:sp>
        <p:sp>
          <p:nvSpPr>
            <p:cNvPr id="13" name="RelativeShape3">
              <a:extLst>
                <a:ext uri="{FF2B5EF4-FFF2-40B4-BE49-F238E27FC236}">
                  <a16:creationId xmlns:a16="http://schemas.microsoft.com/office/drawing/2014/main" id="{C41DB773-FCA5-4DC6-BFEC-9941F423BAB6}"/>
                </a:ext>
              </a:extLst>
            </p:cNvPr>
            <p:cNvSpPr/>
            <p:nvPr/>
          </p:nvSpPr>
          <p:spPr bwMode="auto">
            <a:xfrm>
              <a:off x="6920756" y="2282291"/>
              <a:ext cx="613487" cy="3556548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ValueShape3">
              <a:extLst>
                <a:ext uri="{FF2B5EF4-FFF2-40B4-BE49-F238E27FC236}">
                  <a16:creationId xmlns:a16="http://schemas.microsoft.com/office/drawing/2014/main" id="{9215CF6B-753C-44E2-BA4B-8796E0D471A1}"/>
                </a:ext>
              </a:extLst>
            </p:cNvPr>
            <p:cNvSpPr/>
            <p:nvPr/>
          </p:nvSpPr>
          <p:spPr bwMode="auto">
            <a:xfrm>
              <a:off x="6920756" y="4131696"/>
              <a:ext cx="613487" cy="1707143"/>
            </a:xfrm>
            <a:prstGeom prst="rect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SorbShape3">
              <a:extLst>
                <a:ext uri="{FF2B5EF4-FFF2-40B4-BE49-F238E27FC236}">
                  <a16:creationId xmlns:a16="http://schemas.microsoft.com/office/drawing/2014/main" id="{DEC05FCB-61E2-4E3C-84E1-E13386465981}"/>
                </a:ext>
              </a:extLst>
            </p:cNvPr>
            <p:cNvSpPr/>
            <p:nvPr/>
          </p:nvSpPr>
          <p:spPr bwMode="auto">
            <a:xfrm>
              <a:off x="6913778" y="3355913"/>
              <a:ext cx="627443" cy="646486"/>
            </a:xfrm>
            <a:custGeom>
              <a:avLst/>
              <a:gdLst>
                <a:gd name="T0" fmla="*/ 299 w 317"/>
                <a:gd name="T1" fmla="*/ 0 h 327"/>
                <a:gd name="T2" fmla="*/ 17 w 317"/>
                <a:gd name="T3" fmla="*/ 0 h 327"/>
                <a:gd name="T4" fmla="*/ 0 w 317"/>
                <a:gd name="T5" fmla="*/ 17 h 327"/>
                <a:gd name="T6" fmla="*/ 0 w 317"/>
                <a:gd name="T7" fmla="*/ 256 h 327"/>
                <a:gd name="T8" fmla="*/ 17 w 317"/>
                <a:gd name="T9" fmla="*/ 273 h 327"/>
                <a:gd name="T10" fmla="*/ 135 w 317"/>
                <a:gd name="T11" fmla="*/ 273 h 327"/>
                <a:gd name="T12" fmla="*/ 135 w 317"/>
                <a:gd name="T13" fmla="*/ 315 h 327"/>
                <a:gd name="T14" fmla="*/ 152 w 317"/>
                <a:gd name="T15" fmla="*/ 320 h 327"/>
                <a:gd name="T16" fmla="*/ 187 w 317"/>
                <a:gd name="T17" fmla="*/ 273 h 327"/>
                <a:gd name="T18" fmla="*/ 299 w 317"/>
                <a:gd name="T19" fmla="*/ 273 h 327"/>
                <a:gd name="T20" fmla="*/ 317 w 317"/>
                <a:gd name="T21" fmla="*/ 256 h 327"/>
                <a:gd name="T22" fmla="*/ 317 w 317"/>
                <a:gd name="T23" fmla="*/ 17 h 327"/>
                <a:gd name="T24" fmla="*/ 299 w 317"/>
                <a:gd name="T2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27">
                  <a:moveTo>
                    <a:pt x="29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6"/>
                    <a:pt x="8" y="273"/>
                    <a:pt x="17" y="273"/>
                  </a:cubicBezTo>
                  <a:cubicBezTo>
                    <a:pt x="135" y="273"/>
                    <a:pt x="135" y="273"/>
                    <a:pt x="135" y="273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5" y="323"/>
                    <a:pt x="146" y="327"/>
                    <a:pt x="152" y="320"/>
                  </a:cubicBezTo>
                  <a:cubicBezTo>
                    <a:pt x="187" y="273"/>
                    <a:pt x="187" y="273"/>
                    <a:pt x="187" y="273"/>
                  </a:cubicBezTo>
                  <a:cubicBezTo>
                    <a:pt x="299" y="273"/>
                    <a:pt x="299" y="273"/>
                    <a:pt x="299" y="273"/>
                  </a:cubicBezTo>
                  <a:cubicBezTo>
                    <a:pt x="309" y="273"/>
                    <a:pt x="317" y="266"/>
                    <a:pt x="317" y="256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17" y="8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ValueText3">
              <a:extLst>
                <a:ext uri="{FF2B5EF4-FFF2-40B4-BE49-F238E27FC236}">
                  <a16:creationId xmlns:a16="http://schemas.microsoft.com/office/drawing/2014/main" id="{B6EA1BD0-DB5C-41D7-9720-F6818F30DB54}"/>
                </a:ext>
              </a:extLst>
            </p:cNvPr>
            <p:cNvSpPr txBox="1"/>
            <p:nvPr/>
          </p:nvSpPr>
          <p:spPr>
            <a:xfrm>
              <a:off x="7062523" y="3546284"/>
              <a:ext cx="329953" cy="18981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Impact" panose="020B0806030902050204" pitchFamily="34" charset="0"/>
                </a:rPr>
                <a:t>48%</a:t>
              </a:r>
            </a:p>
          </p:txBody>
        </p:sp>
        <p:sp>
          <p:nvSpPr>
            <p:cNvPr id="17" name="RelativeShape4">
              <a:extLst>
                <a:ext uri="{FF2B5EF4-FFF2-40B4-BE49-F238E27FC236}">
                  <a16:creationId xmlns:a16="http://schemas.microsoft.com/office/drawing/2014/main" id="{7FFC076E-B365-4E13-8060-B3F9338C7321}"/>
                </a:ext>
              </a:extLst>
            </p:cNvPr>
            <p:cNvSpPr/>
            <p:nvPr/>
          </p:nvSpPr>
          <p:spPr bwMode="auto">
            <a:xfrm>
              <a:off x="7954196" y="2304177"/>
              <a:ext cx="613487" cy="3534662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ValueShape4">
              <a:extLst>
                <a:ext uri="{FF2B5EF4-FFF2-40B4-BE49-F238E27FC236}">
                  <a16:creationId xmlns:a16="http://schemas.microsoft.com/office/drawing/2014/main" id="{3B70F86B-CE09-4378-9AFF-7664E9E2A8AB}"/>
                </a:ext>
              </a:extLst>
            </p:cNvPr>
            <p:cNvSpPr/>
            <p:nvPr/>
          </p:nvSpPr>
          <p:spPr bwMode="auto">
            <a:xfrm>
              <a:off x="7954196" y="2975763"/>
              <a:ext cx="613487" cy="2863076"/>
            </a:xfrm>
            <a:prstGeom prst="rect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SorbShape4">
              <a:extLst>
                <a:ext uri="{FF2B5EF4-FFF2-40B4-BE49-F238E27FC236}">
                  <a16:creationId xmlns:a16="http://schemas.microsoft.com/office/drawing/2014/main" id="{EE73F3F8-6352-496A-ABF0-C6CC6358C86B}"/>
                </a:ext>
              </a:extLst>
            </p:cNvPr>
            <p:cNvSpPr/>
            <p:nvPr/>
          </p:nvSpPr>
          <p:spPr bwMode="auto">
            <a:xfrm>
              <a:off x="7947218" y="2199980"/>
              <a:ext cx="627443" cy="646486"/>
            </a:xfrm>
            <a:custGeom>
              <a:avLst/>
              <a:gdLst>
                <a:gd name="T0" fmla="*/ 299 w 317"/>
                <a:gd name="T1" fmla="*/ 0 h 327"/>
                <a:gd name="T2" fmla="*/ 17 w 317"/>
                <a:gd name="T3" fmla="*/ 0 h 327"/>
                <a:gd name="T4" fmla="*/ 0 w 317"/>
                <a:gd name="T5" fmla="*/ 17 h 327"/>
                <a:gd name="T6" fmla="*/ 0 w 317"/>
                <a:gd name="T7" fmla="*/ 256 h 327"/>
                <a:gd name="T8" fmla="*/ 17 w 317"/>
                <a:gd name="T9" fmla="*/ 273 h 327"/>
                <a:gd name="T10" fmla="*/ 135 w 317"/>
                <a:gd name="T11" fmla="*/ 273 h 327"/>
                <a:gd name="T12" fmla="*/ 135 w 317"/>
                <a:gd name="T13" fmla="*/ 315 h 327"/>
                <a:gd name="T14" fmla="*/ 152 w 317"/>
                <a:gd name="T15" fmla="*/ 320 h 327"/>
                <a:gd name="T16" fmla="*/ 187 w 317"/>
                <a:gd name="T17" fmla="*/ 273 h 327"/>
                <a:gd name="T18" fmla="*/ 299 w 317"/>
                <a:gd name="T19" fmla="*/ 273 h 327"/>
                <a:gd name="T20" fmla="*/ 317 w 317"/>
                <a:gd name="T21" fmla="*/ 256 h 327"/>
                <a:gd name="T22" fmla="*/ 317 w 317"/>
                <a:gd name="T23" fmla="*/ 17 h 327"/>
                <a:gd name="T24" fmla="*/ 299 w 317"/>
                <a:gd name="T2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27">
                  <a:moveTo>
                    <a:pt x="29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6"/>
                    <a:pt x="8" y="273"/>
                    <a:pt x="17" y="273"/>
                  </a:cubicBezTo>
                  <a:cubicBezTo>
                    <a:pt x="135" y="273"/>
                    <a:pt x="135" y="273"/>
                    <a:pt x="135" y="273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5" y="323"/>
                    <a:pt x="146" y="327"/>
                    <a:pt x="152" y="320"/>
                  </a:cubicBezTo>
                  <a:cubicBezTo>
                    <a:pt x="187" y="273"/>
                    <a:pt x="187" y="273"/>
                    <a:pt x="187" y="273"/>
                  </a:cubicBezTo>
                  <a:cubicBezTo>
                    <a:pt x="299" y="273"/>
                    <a:pt x="299" y="273"/>
                    <a:pt x="299" y="273"/>
                  </a:cubicBezTo>
                  <a:cubicBezTo>
                    <a:pt x="309" y="273"/>
                    <a:pt x="317" y="266"/>
                    <a:pt x="317" y="256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17" y="8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ValueText4">
              <a:extLst>
                <a:ext uri="{FF2B5EF4-FFF2-40B4-BE49-F238E27FC236}">
                  <a16:creationId xmlns:a16="http://schemas.microsoft.com/office/drawing/2014/main" id="{CB35DE32-5102-4662-8FDA-A442E83EE41F}"/>
                </a:ext>
              </a:extLst>
            </p:cNvPr>
            <p:cNvSpPr txBox="1"/>
            <p:nvPr/>
          </p:nvSpPr>
          <p:spPr>
            <a:xfrm>
              <a:off x="8095963" y="2390351"/>
              <a:ext cx="329953" cy="18981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Impact" panose="020B0806030902050204" pitchFamily="34" charset="0"/>
                </a:rPr>
                <a:t>81%</a:t>
              </a:r>
            </a:p>
          </p:txBody>
        </p:sp>
        <p:sp>
          <p:nvSpPr>
            <p:cNvPr id="21" name="RelativeShape5">
              <a:extLst>
                <a:ext uri="{FF2B5EF4-FFF2-40B4-BE49-F238E27FC236}">
                  <a16:creationId xmlns:a16="http://schemas.microsoft.com/office/drawing/2014/main" id="{C6687A1E-10E5-413F-AFD9-075AEE3DD831}"/>
                </a:ext>
              </a:extLst>
            </p:cNvPr>
            <p:cNvSpPr/>
            <p:nvPr/>
          </p:nvSpPr>
          <p:spPr bwMode="auto">
            <a:xfrm>
              <a:off x="8987634" y="2282291"/>
              <a:ext cx="613487" cy="3556548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ValueShape5">
              <a:extLst>
                <a:ext uri="{FF2B5EF4-FFF2-40B4-BE49-F238E27FC236}">
                  <a16:creationId xmlns:a16="http://schemas.microsoft.com/office/drawing/2014/main" id="{29A0D20E-9CB8-4681-8EA4-D36FD2967766}"/>
                </a:ext>
              </a:extLst>
            </p:cNvPr>
            <p:cNvSpPr/>
            <p:nvPr/>
          </p:nvSpPr>
          <p:spPr bwMode="auto">
            <a:xfrm>
              <a:off x="8987634" y="3633779"/>
              <a:ext cx="613487" cy="2205060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SorbShape5">
              <a:extLst>
                <a:ext uri="{FF2B5EF4-FFF2-40B4-BE49-F238E27FC236}">
                  <a16:creationId xmlns:a16="http://schemas.microsoft.com/office/drawing/2014/main" id="{8FF231E9-4C56-4CAB-B5BE-26BCC0E74D4B}"/>
                </a:ext>
              </a:extLst>
            </p:cNvPr>
            <p:cNvSpPr/>
            <p:nvPr/>
          </p:nvSpPr>
          <p:spPr bwMode="auto">
            <a:xfrm>
              <a:off x="8980656" y="2857996"/>
              <a:ext cx="627443" cy="646486"/>
            </a:xfrm>
            <a:custGeom>
              <a:avLst/>
              <a:gdLst>
                <a:gd name="T0" fmla="*/ 299 w 317"/>
                <a:gd name="T1" fmla="*/ 0 h 327"/>
                <a:gd name="T2" fmla="*/ 17 w 317"/>
                <a:gd name="T3" fmla="*/ 0 h 327"/>
                <a:gd name="T4" fmla="*/ 0 w 317"/>
                <a:gd name="T5" fmla="*/ 17 h 327"/>
                <a:gd name="T6" fmla="*/ 0 w 317"/>
                <a:gd name="T7" fmla="*/ 256 h 327"/>
                <a:gd name="T8" fmla="*/ 17 w 317"/>
                <a:gd name="T9" fmla="*/ 273 h 327"/>
                <a:gd name="T10" fmla="*/ 135 w 317"/>
                <a:gd name="T11" fmla="*/ 273 h 327"/>
                <a:gd name="T12" fmla="*/ 135 w 317"/>
                <a:gd name="T13" fmla="*/ 315 h 327"/>
                <a:gd name="T14" fmla="*/ 152 w 317"/>
                <a:gd name="T15" fmla="*/ 320 h 327"/>
                <a:gd name="T16" fmla="*/ 187 w 317"/>
                <a:gd name="T17" fmla="*/ 273 h 327"/>
                <a:gd name="T18" fmla="*/ 299 w 317"/>
                <a:gd name="T19" fmla="*/ 273 h 327"/>
                <a:gd name="T20" fmla="*/ 317 w 317"/>
                <a:gd name="T21" fmla="*/ 256 h 327"/>
                <a:gd name="T22" fmla="*/ 317 w 317"/>
                <a:gd name="T23" fmla="*/ 17 h 327"/>
                <a:gd name="T24" fmla="*/ 299 w 317"/>
                <a:gd name="T2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7" h="327">
                  <a:moveTo>
                    <a:pt x="29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0" y="266"/>
                    <a:pt x="8" y="273"/>
                    <a:pt x="17" y="273"/>
                  </a:cubicBezTo>
                  <a:cubicBezTo>
                    <a:pt x="135" y="273"/>
                    <a:pt x="135" y="273"/>
                    <a:pt x="135" y="273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5" y="323"/>
                    <a:pt x="146" y="327"/>
                    <a:pt x="152" y="320"/>
                  </a:cubicBezTo>
                  <a:cubicBezTo>
                    <a:pt x="187" y="273"/>
                    <a:pt x="187" y="273"/>
                    <a:pt x="187" y="273"/>
                  </a:cubicBezTo>
                  <a:cubicBezTo>
                    <a:pt x="299" y="273"/>
                    <a:pt x="299" y="273"/>
                    <a:pt x="299" y="273"/>
                  </a:cubicBezTo>
                  <a:cubicBezTo>
                    <a:pt x="309" y="273"/>
                    <a:pt x="317" y="266"/>
                    <a:pt x="317" y="256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17" y="8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ValueText5">
              <a:extLst>
                <a:ext uri="{FF2B5EF4-FFF2-40B4-BE49-F238E27FC236}">
                  <a16:creationId xmlns:a16="http://schemas.microsoft.com/office/drawing/2014/main" id="{147E28F1-3150-4CD1-B961-B22C1D4BCA22}"/>
                </a:ext>
              </a:extLst>
            </p:cNvPr>
            <p:cNvSpPr txBox="1"/>
            <p:nvPr/>
          </p:nvSpPr>
          <p:spPr>
            <a:xfrm>
              <a:off x="9129401" y="3048367"/>
              <a:ext cx="329953" cy="18981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Impact" panose="020B0806030902050204" pitchFamily="34" charset="0"/>
                </a:rPr>
                <a:t>62%</a:t>
              </a:r>
            </a:p>
          </p:txBody>
        </p:sp>
        <p:sp>
          <p:nvSpPr>
            <p:cNvPr id="25" name="CustomText">
              <a:extLst>
                <a:ext uri="{FF2B5EF4-FFF2-40B4-BE49-F238E27FC236}">
                  <a16:creationId xmlns:a16="http://schemas.microsoft.com/office/drawing/2014/main" id="{9975BB97-08DB-4A51-AEE2-89EE319650BF}"/>
                </a:ext>
              </a:extLst>
            </p:cNvPr>
            <p:cNvSpPr/>
            <p:nvPr/>
          </p:nvSpPr>
          <p:spPr>
            <a:xfrm>
              <a:off x="1369409" y="3590667"/>
              <a:ext cx="2764620" cy="439207"/>
            </a:xfrm>
            <a:prstGeom prst="rect">
              <a:avLst/>
            </a:prstGeom>
          </p:spPr>
          <p:txBody>
            <a:bodyPr wrap="square" anchor="ctr">
              <a:normAutofit fontScale="92500" lnSpcReduction="20000"/>
            </a:bodyPr>
            <a:lstStyle/>
            <a:p>
              <a:r>
                <a:rPr lang="zh-CN" altLang="en-US" sz="2800" b="1" dirty="0">
                  <a:solidFill>
                    <a:srgbClr val="D35C76"/>
                  </a:solidFill>
                </a:rPr>
                <a:t>输入副标题</a:t>
              </a:r>
              <a:endParaRPr lang="en-US" altLang="zh-CN" sz="2800" b="1" dirty="0">
                <a:solidFill>
                  <a:srgbClr val="D35C76"/>
                </a:solidFill>
              </a:endParaRPr>
            </a:p>
          </p:txBody>
        </p:sp>
        <p:sp>
          <p:nvSpPr>
            <p:cNvPr id="26" name="CustomText1">
              <a:extLst>
                <a:ext uri="{FF2B5EF4-FFF2-40B4-BE49-F238E27FC236}">
                  <a16:creationId xmlns:a16="http://schemas.microsoft.com/office/drawing/2014/main" id="{8B51ED25-D0DD-440D-9F14-2BFE9CD36A67}"/>
                </a:ext>
              </a:extLst>
            </p:cNvPr>
            <p:cNvSpPr/>
            <p:nvPr/>
          </p:nvSpPr>
          <p:spPr bwMode="auto">
            <a:xfrm>
              <a:off x="1369534" y="4048063"/>
              <a:ext cx="2764539" cy="59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1100" dirty="0">
                  <a:solidFill>
                    <a:schemeClr val="bg2">
                      <a:lumMod val="75000"/>
                    </a:schemeClr>
                  </a:solidFill>
                </a:rPr>
                <a:t>文字介绍，内容描述等</a:t>
              </a:r>
              <a:endParaRPr lang="en-US" altLang="zh-CN" sz="11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>
                <a:spcBef>
                  <a:spcPct val="0"/>
                </a:spcBef>
              </a:pPr>
              <a:r>
                <a:rPr lang="en-US" altLang="zh-CN" sz="1100" dirty="0">
                  <a:solidFill>
                    <a:schemeClr val="bg2">
                      <a:lumMod val="75000"/>
                    </a:schemeClr>
                  </a:solidFill>
                </a:rPr>
                <a:t>…… </a:t>
              </a:r>
            </a:p>
          </p:txBody>
        </p:sp>
        <p:sp>
          <p:nvSpPr>
            <p:cNvPr id="27" name="CustomText">
              <a:extLst>
                <a:ext uri="{FF2B5EF4-FFF2-40B4-BE49-F238E27FC236}">
                  <a16:creationId xmlns:a16="http://schemas.microsoft.com/office/drawing/2014/main" id="{9C53FB6A-9FAE-4A5B-9C3B-845C853CCD43}"/>
                </a:ext>
              </a:extLst>
            </p:cNvPr>
            <p:cNvSpPr/>
            <p:nvPr/>
          </p:nvSpPr>
          <p:spPr>
            <a:xfrm>
              <a:off x="4608300" y="5897086"/>
              <a:ext cx="1113798" cy="240348"/>
            </a:xfrm>
            <a:prstGeom prst="rect">
              <a:avLst/>
            </a:prstGeom>
            <a:noFill/>
          </p:spPr>
          <p:txBody>
            <a:bodyPr wrap="square">
              <a:normAutofit fontScale="40000" lnSpcReduction="20000"/>
            </a:bodyPr>
            <a:lstStyle/>
            <a:p>
              <a:pPr algn="ctr"/>
              <a:r>
                <a:rPr lang="zh-CN" altLang="en-US" sz="28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关键词</a:t>
              </a:r>
              <a:endPara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CustomText">
              <a:extLst>
                <a:ext uri="{FF2B5EF4-FFF2-40B4-BE49-F238E27FC236}">
                  <a16:creationId xmlns:a16="http://schemas.microsoft.com/office/drawing/2014/main" id="{B7EF1689-D301-413A-910F-EDA9CEC89545}"/>
                </a:ext>
              </a:extLst>
            </p:cNvPr>
            <p:cNvSpPr/>
            <p:nvPr/>
          </p:nvSpPr>
          <p:spPr>
            <a:xfrm>
              <a:off x="5630182" y="5901372"/>
              <a:ext cx="1113798" cy="240348"/>
            </a:xfrm>
            <a:prstGeom prst="rect">
              <a:avLst/>
            </a:prstGeom>
            <a:noFill/>
          </p:spPr>
          <p:txBody>
            <a:bodyPr wrap="square">
              <a:normAutofit fontScale="40000" lnSpcReduction="20000"/>
            </a:bodyPr>
            <a:lstStyle/>
            <a:p>
              <a:pPr algn="ctr"/>
              <a:r>
                <a:rPr lang="zh-CN" altLang="en-US" sz="28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关键词</a:t>
              </a:r>
              <a:endPara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CustomText">
              <a:extLst>
                <a:ext uri="{FF2B5EF4-FFF2-40B4-BE49-F238E27FC236}">
                  <a16:creationId xmlns:a16="http://schemas.microsoft.com/office/drawing/2014/main" id="{2EC5C58E-B388-4F2B-96C9-5C8FF00F607B}"/>
                </a:ext>
              </a:extLst>
            </p:cNvPr>
            <p:cNvSpPr/>
            <p:nvPr/>
          </p:nvSpPr>
          <p:spPr>
            <a:xfrm>
              <a:off x="6652064" y="5905658"/>
              <a:ext cx="1113798" cy="240348"/>
            </a:xfrm>
            <a:prstGeom prst="rect">
              <a:avLst/>
            </a:prstGeom>
            <a:noFill/>
          </p:spPr>
          <p:txBody>
            <a:bodyPr wrap="square">
              <a:normAutofit fontScale="40000" lnSpcReduction="20000"/>
            </a:bodyPr>
            <a:lstStyle/>
            <a:p>
              <a:pPr algn="ctr"/>
              <a:r>
                <a:rPr lang="zh-CN" altLang="en-US" sz="28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关键词</a:t>
              </a:r>
              <a:endPara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CustomText">
              <a:extLst>
                <a:ext uri="{FF2B5EF4-FFF2-40B4-BE49-F238E27FC236}">
                  <a16:creationId xmlns:a16="http://schemas.microsoft.com/office/drawing/2014/main" id="{9E03242A-4F74-4D57-B691-33B3EBCEFBB5}"/>
                </a:ext>
              </a:extLst>
            </p:cNvPr>
            <p:cNvSpPr/>
            <p:nvPr/>
          </p:nvSpPr>
          <p:spPr>
            <a:xfrm>
              <a:off x="7673946" y="5909944"/>
              <a:ext cx="1113798" cy="240348"/>
            </a:xfrm>
            <a:prstGeom prst="rect">
              <a:avLst/>
            </a:prstGeom>
            <a:noFill/>
          </p:spPr>
          <p:txBody>
            <a:bodyPr wrap="square">
              <a:normAutofit fontScale="40000" lnSpcReduction="20000"/>
            </a:bodyPr>
            <a:lstStyle/>
            <a:p>
              <a:pPr algn="ctr"/>
              <a:r>
                <a:rPr lang="zh-CN" altLang="en-US" sz="28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关键词</a:t>
              </a:r>
              <a:endPara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CustomText">
              <a:extLst>
                <a:ext uri="{FF2B5EF4-FFF2-40B4-BE49-F238E27FC236}">
                  <a16:creationId xmlns:a16="http://schemas.microsoft.com/office/drawing/2014/main" id="{6F8216C5-76D9-41FA-BB4E-8745EBD8715F}"/>
                </a:ext>
              </a:extLst>
            </p:cNvPr>
            <p:cNvSpPr/>
            <p:nvPr/>
          </p:nvSpPr>
          <p:spPr>
            <a:xfrm>
              <a:off x="8695828" y="5914230"/>
              <a:ext cx="1113798" cy="240348"/>
            </a:xfrm>
            <a:prstGeom prst="rect">
              <a:avLst/>
            </a:prstGeom>
            <a:noFill/>
          </p:spPr>
          <p:txBody>
            <a:bodyPr wrap="square">
              <a:normAutofit fontScale="40000" lnSpcReduction="20000"/>
            </a:bodyPr>
            <a:lstStyle/>
            <a:p>
              <a:pPr algn="ctr"/>
              <a:r>
                <a:rPr lang="zh-CN" altLang="en-US" sz="28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关键词</a:t>
              </a:r>
              <a:endPara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BD6F6C9-8B42-4B5F-A0A6-15CF914A7D51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3.5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数据对比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柱状图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00426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d9208244-3aec-4d95-8321-86f9d5daf7df" descr="pSwAAB+LCAAAAAAABADtWl1vmzAU/S+se4sibPOZtySUatK6Tmq1lykPLHETNkIiQqRWVf/7DCHLdQELJ5jxkJco19wLh+PjezDJm3YTLrSRhrSBdpO+bin7/rgOktQLg2USrO83CxqxY9+TzZYmaUh32ujnW1GEQdGPINrTIuuVjd+Hcbjer/NhbaQPdTYUvIAhpOeDHp2H6yDywmWYsnOzkS+77zSZ0zgtEtNkTwdaEZju0EImcYziEw+0u2Sz3+a38D44IiMA2XQTbRKArDjTMdUAqQ/Pz+GcPq3omuZV7NBTGKfjePG4ChbH+5gk4XKVxnS3KwYefv2m8xSUjUxWmJ8yT9/vVuzkn3wfe9gdZzgrQZvNQVsXgnYkQHu+d+tbdaBtKJw0CeNlGbWmf9aqqx1QPdlsIhrE5fKDAKrK3e4FaFhDqD+EzRM0DKAhvflsIqRCg1adBu2JN4XTycHGErCJChXWwPamt67v1sI2pGXIlZvyOuTqre6FaLlDTHTbcotPBFohgdhsiRl1VAjRrp5R359MdB3OKAfbbQ4b6yqEWAvbNzyrDjZG0kLkyrG8ELl60r0QTTI8qZB9mkCIBsRmSMyoqUKITvWM2tPJ9NaBM8rBtiRg2yqEWAObdUTPr4ftSAuRK3flhQjrif4fOqI9hA0Ru0CIJsSGms8owSqE6FbPqDE2HW8MZ5SDLfFQSy59qq0UYg1sz/N8XogcbFNaiFy5JS9EVj9jCMN4wS4GNywErs+7JFiETEpFXr7JYXJLXnluM04T+lw0Wu2RzjfxQpCVgdcqxnE+HrA9FU1pssuPfEACjh6Z1vwwyvZf43gZsRDb+VyxedvSbyw3u7kDB/kQ0mbv5b3a6frcrXCIr2lnpc2AUGHDfaIvQFcfVH/ShC2vlXyed5xSKtSQXb+xGNQGkKLSMx1ce9XrrZqFw+KrWC7ZjWfLZZ6ZBGt8O5oW7erY3f4NZgsJ9kHuwBmcklqhtB4ATo3SPrN1Tr+GMVXE6SSY/8ncOGKX6CG36BK7QHojv0C4pgm4HRgGFnDuQmLym+ExXxNbSYR6w/IWggx5+TT3kMb6UBtAjkpPwcJ+d1iE/TIREakf9NFJBNkt7dHbZ1exneDCTvrMsnmRr9jNfMWtaQzI6sBYiIh9i+PG5iK+W14zW8iEyrPkHQajM4TU3GIklNJJBNkqvToXd0O7f14jZNcW6EZRBNl11LOr2GtI4TV9Ztm9xGuw0chrsFXTIrBgv9ma1xiiFx3c9g4bXMSt/WtmG5lAeaZ+htc4ZwipuddIKKWTCLJV+lFC2A0PC7NfXiNk1xDoRlEE2S39raF9dhV7jVF4TZ9ZJpd4DUGNvIaQmhZBBJvR1rzGFL2k5PZ8BHER/5rxmtlCJlSeIe81pO6XOpGQmnuNhFI6iSBbpX8ain8zQP3zGiG7SKAbRRFkt/SHkfbZVeM1mb30j9jZ+19aI9iVpSwAAA==">
            <a:extLst>
              <a:ext uri="{FF2B5EF4-FFF2-40B4-BE49-F238E27FC236}">
                <a16:creationId xmlns:a16="http://schemas.microsoft.com/office/drawing/2014/main" id="{6AB28097-349D-47E4-973B-04B25E059EC5}"/>
              </a:ext>
            </a:extLst>
          </p:cNvPr>
          <p:cNvGrpSpPr>
            <a:grpSpLocks noChangeAspect="1"/>
          </p:cNvGrpSpPr>
          <p:nvPr/>
        </p:nvGrpSpPr>
        <p:grpSpPr>
          <a:xfrm>
            <a:off x="565417" y="1971436"/>
            <a:ext cx="8440513" cy="3547437"/>
            <a:chOff x="1833037" y="1587558"/>
            <a:chExt cx="8602362" cy="3615460"/>
          </a:xfrm>
        </p:grpSpPr>
        <p:cxnSp>
          <p:nvCxnSpPr>
            <p:cNvPr id="4" name="ExtraShape">
              <a:extLst>
                <a:ext uri="{FF2B5EF4-FFF2-40B4-BE49-F238E27FC236}">
                  <a16:creationId xmlns:a16="http://schemas.microsoft.com/office/drawing/2014/main" id="{71E8D595-DBE7-4C83-ACC5-572529A3AB4C}"/>
                </a:ext>
              </a:extLst>
            </p:cNvPr>
            <p:cNvCxnSpPr>
              <a:cxnSpLocks/>
            </p:cNvCxnSpPr>
            <p:nvPr/>
          </p:nvCxnSpPr>
          <p:spPr>
            <a:xfrm>
              <a:off x="1833037" y="4756958"/>
              <a:ext cx="860236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line1">
              <a:extLst>
                <a:ext uri="{FF2B5EF4-FFF2-40B4-BE49-F238E27FC236}">
                  <a16:creationId xmlns:a16="http://schemas.microsoft.com/office/drawing/2014/main" id="{BA9C9F35-1A22-4816-A10F-39EBDB7F1F4C}"/>
                </a:ext>
              </a:extLst>
            </p:cNvPr>
            <p:cNvCxnSpPr>
              <a:cxnSpLocks/>
            </p:cNvCxnSpPr>
            <p:nvPr/>
          </p:nvCxnSpPr>
          <p:spPr>
            <a:xfrm>
              <a:off x="3060993" y="3135216"/>
              <a:ext cx="0" cy="1621742"/>
            </a:xfrm>
            <a:prstGeom prst="line">
              <a:avLst/>
            </a:prstGeom>
            <a:ln w="12700">
              <a:solidFill>
                <a:schemeClr val="accent1">
                  <a:lumMod val="10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line2">
              <a:extLst>
                <a:ext uri="{FF2B5EF4-FFF2-40B4-BE49-F238E27FC236}">
                  <a16:creationId xmlns:a16="http://schemas.microsoft.com/office/drawing/2014/main" id="{39252263-B9C6-4242-A037-91176DFB0653}"/>
                </a:ext>
              </a:extLst>
            </p:cNvPr>
            <p:cNvCxnSpPr>
              <a:cxnSpLocks/>
            </p:cNvCxnSpPr>
            <p:nvPr/>
          </p:nvCxnSpPr>
          <p:spPr>
            <a:xfrm>
              <a:off x="4597605" y="3135216"/>
              <a:ext cx="0" cy="1621742"/>
            </a:xfrm>
            <a:prstGeom prst="line">
              <a:avLst/>
            </a:prstGeom>
            <a:ln w="12700">
              <a:solidFill>
                <a:schemeClr val="accent2">
                  <a:lumMod val="10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e3">
              <a:extLst>
                <a:ext uri="{FF2B5EF4-FFF2-40B4-BE49-F238E27FC236}">
                  <a16:creationId xmlns:a16="http://schemas.microsoft.com/office/drawing/2014/main" id="{40849473-3CA1-43DE-9586-989F3D8504DA}"/>
                </a:ext>
              </a:extLst>
            </p:cNvPr>
            <p:cNvCxnSpPr>
              <a:cxnSpLocks/>
            </p:cNvCxnSpPr>
            <p:nvPr/>
          </p:nvCxnSpPr>
          <p:spPr>
            <a:xfrm>
              <a:off x="6134218" y="3144429"/>
              <a:ext cx="0" cy="1612529"/>
            </a:xfrm>
            <a:prstGeom prst="line">
              <a:avLst/>
            </a:prstGeom>
            <a:ln w="12700">
              <a:solidFill>
                <a:schemeClr val="accent3">
                  <a:lumMod val="10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ne4">
              <a:extLst>
                <a:ext uri="{FF2B5EF4-FFF2-40B4-BE49-F238E27FC236}">
                  <a16:creationId xmlns:a16="http://schemas.microsoft.com/office/drawing/2014/main" id="{A1948497-1F47-4354-BB5A-35C1D81F96F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831" y="3088774"/>
              <a:ext cx="0" cy="1668184"/>
            </a:xfrm>
            <a:prstGeom prst="line">
              <a:avLst/>
            </a:prstGeom>
            <a:ln w="12700">
              <a:solidFill>
                <a:schemeClr val="accent4">
                  <a:lumMod val="10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line5">
              <a:extLst>
                <a:ext uri="{FF2B5EF4-FFF2-40B4-BE49-F238E27FC236}">
                  <a16:creationId xmlns:a16="http://schemas.microsoft.com/office/drawing/2014/main" id="{451E5CCD-CB66-4B39-8D04-D7282D18C880}"/>
                </a:ext>
              </a:extLst>
            </p:cNvPr>
            <p:cNvCxnSpPr>
              <a:cxnSpLocks/>
            </p:cNvCxnSpPr>
            <p:nvPr/>
          </p:nvCxnSpPr>
          <p:spPr>
            <a:xfrm>
              <a:off x="9207443" y="3088774"/>
              <a:ext cx="0" cy="1668184"/>
            </a:xfrm>
            <a:prstGeom prst="line">
              <a:avLst/>
            </a:prstGeom>
            <a:ln w="12700">
              <a:solidFill>
                <a:schemeClr val="accent5">
                  <a:lumMod val="10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ValueShape1">
              <a:extLst>
                <a:ext uri="{FF2B5EF4-FFF2-40B4-BE49-F238E27FC236}">
                  <a16:creationId xmlns:a16="http://schemas.microsoft.com/office/drawing/2014/main" id="{684882F4-CD73-45F4-9861-A6107FC8AF8A}"/>
                </a:ext>
              </a:extLst>
            </p:cNvPr>
            <p:cNvSpPr/>
            <p:nvPr/>
          </p:nvSpPr>
          <p:spPr>
            <a:xfrm>
              <a:off x="2158007" y="1587560"/>
              <a:ext cx="1805972" cy="1556872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59615">
                  <a:schemeClr val="accent1">
                    <a:lumMod val="100000"/>
                  </a:schemeClr>
                </a:gs>
                <a:gs pos="59715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ValueShape2">
              <a:extLst>
                <a:ext uri="{FF2B5EF4-FFF2-40B4-BE49-F238E27FC236}">
                  <a16:creationId xmlns:a16="http://schemas.microsoft.com/office/drawing/2014/main" id="{7E604472-0B40-48BE-AE10-5C4FCF76B2D1}"/>
                </a:ext>
              </a:extLst>
            </p:cNvPr>
            <p:cNvSpPr/>
            <p:nvPr/>
          </p:nvSpPr>
          <p:spPr>
            <a:xfrm>
              <a:off x="3694620" y="2365995"/>
              <a:ext cx="1805972" cy="1556872"/>
            </a:xfrm>
            <a:prstGeom prst="hexagon">
              <a:avLst/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46154">
                  <a:schemeClr val="accent2">
                    <a:lumMod val="100000"/>
                  </a:schemeClr>
                </a:gs>
                <a:gs pos="46254">
                  <a:schemeClr val="accent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ValueShape3">
              <a:extLst>
                <a:ext uri="{FF2B5EF4-FFF2-40B4-BE49-F238E27FC236}">
                  <a16:creationId xmlns:a16="http://schemas.microsoft.com/office/drawing/2014/main" id="{93846D9C-E741-42D7-892C-96CDEFEE2799}"/>
                </a:ext>
              </a:extLst>
            </p:cNvPr>
            <p:cNvSpPr/>
            <p:nvPr/>
          </p:nvSpPr>
          <p:spPr>
            <a:xfrm>
              <a:off x="5231232" y="1587559"/>
              <a:ext cx="1805972" cy="1556872"/>
            </a:xfrm>
            <a:prstGeom prst="hexagon">
              <a:avLst/>
            </a:prstGeom>
            <a:gradFill flip="none" rotWithShape="1">
              <a:gsLst>
                <a:gs pos="0">
                  <a:schemeClr val="accent3">
                    <a:lumMod val="10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  <a:gs pos="69231">
                  <a:schemeClr val="accent3">
                    <a:lumMod val="100000"/>
                  </a:schemeClr>
                </a:gs>
                <a:gs pos="69331">
                  <a:schemeClr val="accent3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ValueShape4">
              <a:extLst>
                <a:ext uri="{FF2B5EF4-FFF2-40B4-BE49-F238E27FC236}">
                  <a16:creationId xmlns:a16="http://schemas.microsoft.com/office/drawing/2014/main" id="{3BB7CF13-8EB9-4B60-B3B7-7BD497F9B387}"/>
                </a:ext>
              </a:extLst>
            </p:cNvPr>
            <p:cNvSpPr/>
            <p:nvPr/>
          </p:nvSpPr>
          <p:spPr>
            <a:xfrm>
              <a:off x="6767845" y="2365994"/>
              <a:ext cx="1805972" cy="1556872"/>
            </a:xfrm>
            <a:prstGeom prst="hexagon">
              <a:avLst/>
            </a:prstGeom>
            <a:gradFill flip="none" rotWithShape="1">
              <a:gsLst>
                <a:gs pos="0">
                  <a:schemeClr val="accent4">
                    <a:lumMod val="10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  <a:gs pos="53769">
                  <a:schemeClr val="accent4">
                    <a:lumMod val="100000"/>
                  </a:schemeClr>
                </a:gs>
                <a:gs pos="53869">
                  <a:schemeClr val="accent4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ValueShape5">
              <a:extLst>
                <a:ext uri="{FF2B5EF4-FFF2-40B4-BE49-F238E27FC236}">
                  <a16:creationId xmlns:a16="http://schemas.microsoft.com/office/drawing/2014/main" id="{B3B533B7-1371-4338-9822-F9254A77DFDD}"/>
                </a:ext>
              </a:extLst>
            </p:cNvPr>
            <p:cNvSpPr/>
            <p:nvPr/>
          </p:nvSpPr>
          <p:spPr>
            <a:xfrm>
              <a:off x="8304457" y="1587558"/>
              <a:ext cx="1805972" cy="1556872"/>
            </a:xfrm>
            <a:prstGeom prst="hexagon">
              <a:avLst/>
            </a:prstGeom>
            <a:gradFill flip="none" rotWithShape="1">
              <a:gsLst>
                <a:gs pos="0">
                  <a:schemeClr val="accent5">
                    <a:lumMod val="10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  <a:gs pos="67308">
                  <a:schemeClr val="accent5">
                    <a:lumMod val="100000"/>
                  </a:schemeClr>
                </a:gs>
                <a:gs pos="67408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ExtraShape1">
              <a:extLst>
                <a:ext uri="{FF2B5EF4-FFF2-40B4-BE49-F238E27FC236}">
                  <a16:creationId xmlns:a16="http://schemas.microsoft.com/office/drawing/2014/main" id="{BE85D9A7-4A8D-468B-8F54-FD41EDC96F28}"/>
                </a:ext>
              </a:extLst>
            </p:cNvPr>
            <p:cNvSpPr/>
            <p:nvPr/>
          </p:nvSpPr>
          <p:spPr>
            <a:xfrm>
              <a:off x="2356747" y="1758888"/>
              <a:ext cx="1408493" cy="1214217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ExtraShape2">
              <a:extLst>
                <a:ext uri="{FF2B5EF4-FFF2-40B4-BE49-F238E27FC236}">
                  <a16:creationId xmlns:a16="http://schemas.microsoft.com/office/drawing/2014/main" id="{D3FA6F13-D9C1-4DC5-9D07-B4D696DEF035}"/>
                </a:ext>
              </a:extLst>
            </p:cNvPr>
            <p:cNvSpPr/>
            <p:nvPr/>
          </p:nvSpPr>
          <p:spPr>
            <a:xfrm>
              <a:off x="3893359" y="2537321"/>
              <a:ext cx="1408493" cy="1214217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ExtraShape3">
              <a:extLst>
                <a:ext uri="{FF2B5EF4-FFF2-40B4-BE49-F238E27FC236}">
                  <a16:creationId xmlns:a16="http://schemas.microsoft.com/office/drawing/2014/main" id="{9787355A-F290-499D-9CCD-26E3BB33A26D}"/>
                </a:ext>
              </a:extLst>
            </p:cNvPr>
            <p:cNvSpPr/>
            <p:nvPr/>
          </p:nvSpPr>
          <p:spPr>
            <a:xfrm>
              <a:off x="5429972" y="1758888"/>
              <a:ext cx="1408493" cy="1214217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ExtraShape4">
              <a:extLst>
                <a:ext uri="{FF2B5EF4-FFF2-40B4-BE49-F238E27FC236}">
                  <a16:creationId xmlns:a16="http://schemas.microsoft.com/office/drawing/2014/main" id="{7238D74B-CBA9-46CC-B766-971C35C18929}"/>
                </a:ext>
              </a:extLst>
            </p:cNvPr>
            <p:cNvSpPr/>
            <p:nvPr/>
          </p:nvSpPr>
          <p:spPr>
            <a:xfrm>
              <a:off x="6966585" y="2537321"/>
              <a:ext cx="1408493" cy="1214217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ExtraShape5">
              <a:extLst>
                <a:ext uri="{FF2B5EF4-FFF2-40B4-BE49-F238E27FC236}">
                  <a16:creationId xmlns:a16="http://schemas.microsoft.com/office/drawing/2014/main" id="{3855EF0C-5890-4F46-96BB-2E41D94EDA0B}"/>
                </a:ext>
              </a:extLst>
            </p:cNvPr>
            <p:cNvSpPr/>
            <p:nvPr/>
          </p:nvSpPr>
          <p:spPr>
            <a:xfrm>
              <a:off x="8503198" y="1758888"/>
              <a:ext cx="1408493" cy="1214217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ValueText1">
              <a:extLst>
                <a:ext uri="{FF2B5EF4-FFF2-40B4-BE49-F238E27FC236}">
                  <a16:creationId xmlns:a16="http://schemas.microsoft.com/office/drawing/2014/main" id="{231CA160-43C0-4CDF-89DC-568AE340E14B}"/>
                </a:ext>
              </a:extLst>
            </p:cNvPr>
            <p:cNvSpPr/>
            <p:nvPr/>
          </p:nvSpPr>
          <p:spPr>
            <a:xfrm>
              <a:off x="2748724" y="2201522"/>
              <a:ext cx="624539" cy="324223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40000" lnSpcReduction="20000"/>
            </a:bodyPr>
            <a:lstStyle/>
            <a:p>
              <a:pPr algn="ctr"/>
              <a:r>
                <a:rPr lang="en-US" altLang="zh-CN" sz="6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60%</a:t>
              </a:r>
            </a:p>
          </p:txBody>
        </p:sp>
        <p:sp>
          <p:nvSpPr>
            <p:cNvPr id="21" name="ValueText2">
              <a:extLst>
                <a:ext uri="{FF2B5EF4-FFF2-40B4-BE49-F238E27FC236}">
                  <a16:creationId xmlns:a16="http://schemas.microsoft.com/office/drawing/2014/main" id="{8F73BCB6-C614-4A0C-A4EE-B402E265D360}"/>
                </a:ext>
              </a:extLst>
            </p:cNvPr>
            <p:cNvSpPr/>
            <p:nvPr/>
          </p:nvSpPr>
          <p:spPr>
            <a:xfrm>
              <a:off x="4312591" y="2973105"/>
              <a:ext cx="624539" cy="324223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400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46%</a:t>
              </a:r>
            </a:p>
          </p:txBody>
        </p:sp>
        <p:sp>
          <p:nvSpPr>
            <p:cNvPr id="22" name="ValueText3">
              <a:extLst>
                <a:ext uri="{FF2B5EF4-FFF2-40B4-BE49-F238E27FC236}">
                  <a16:creationId xmlns:a16="http://schemas.microsoft.com/office/drawing/2014/main" id="{ED17880E-47AE-46F6-AD93-D0529C95C06F}"/>
                </a:ext>
              </a:extLst>
            </p:cNvPr>
            <p:cNvSpPr/>
            <p:nvPr/>
          </p:nvSpPr>
          <p:spPr>
            <a:xfrm>
              <a:off x="5857382" y="2184582"/>
              <a:ext cx="624539" cy="324223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400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69%</a:t>
              </a:r>
            </a:p>
          </p:txBody>
        </p:sp>
        <p:sp>
          <p:nvSpPr>
            <p:cNvPr id="23" name="ValueText4">
              <a:extLst>
                <a:ext uri="{FF2B5EF4-FFF2-40B4-BE49-F238E27FC236}">
                  <a16:creationId xmlns:a16="http://schemas.microsoft.com/office/drawing/2014/main" id="{D6316355-F16B-4EA0-85C4-2987F1D4B2C3}"/>
                </a:ext>
              </a:extLst>
            </p:cNvPr>
            <p:cNvSpPr/>
            <p:nvPr/>
          </p:nvSpPr>
          <p:spPr>
            <a:xfrm>
              <a:off x="7402173" y="2926661"/>
              <a:ext cx="624539" cy="324223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400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54%</a:t>
              </a:r>
            </a:p>
          </p:txBody>
        </p:sp>
        <p:sp>
          <p:nvSpPr>
            <p:cNvPr id="24" name="ValueText5">
              <a:extLst>
                <a:ext uri="{FF2B5EF4-FFF2-40B4-BE49-F238E27FC236}">
                  <a16:creationId xmlns:a16="http://schemas.microsoft.com/office/drawing/2014/main" id="{1E420429-752F-4B4E-8F17-81DD90EDBC99}"/>
                </a:ext>
              </a:extLst>
            </p:cNvPr>
            <p:cNvSpPr/>
            <p:nvPr/>
          </p:nvSpPr>
          <p:spPr>
            <a:xfrm>
              <a:off x="8946964" y="2201522"/>
              <a:ext cx="624539" cy="324223"/>
            </a:xfrm>
            <a:prstGeom prst="rect">
              <a:avLst/>
            </a:prstGeom>
          </p:spPr>
          <p:txBody>
            <a:bodyPr wrap="none" lIns="0" tIns="0" rIns="0" bIns="0" anchor="ctr" anchorCtr="1">
              <a:prstTxWarp prst="textPlain">
                <a:avLst/>
              </a:prstTxWarp>
              <a:normAutofit fontScale="400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67%</a:t>
              </a:r>
            </a:p>
          </p:txBody>
        </p:sp>
        <p:sp>
          <p:nvSpPr>
            <p:cNvPr id="25" name="CustomText">
              <a:extLst>
                <a:ext uri="{FF2B5EF4-FFF2-40B4-BE49-F238E27FC236}">
                  <a16:creationId xmlns:a16="http://schemas.microsoft.com/office/drawing/2014/main" id="{4857B3C0-176F-429B-BE31-17C93CDA87B1}"/>
                </a:ext>
              </a:extLst>
            </p:cNvPr>
            <p:cNvSpPr/>
            <p:nvPr/>
          </p:nvSpPr>
          <p:spPr>
            <a:xfrm>
              <a:off x="2394536" y="4902250"/>
              <a:ext cx="1332914" cy="293751"/>
            </a:xfrm>
            <a:prstGeom prst="rect">
              <a:avLst/>
            </a:prstGeom>
          </p:spPr>
          <p:txBody>
            <a:bodyPr wrap="square">
              <a:normAutofit fontScale="55000" lnSpcReduction="20000"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关键词</a:t>
              </a:r>
            </a:p>
          </p:txBody>
        </p:sp>
        <p:sp>
          <p:nvSpPr>
            <p:cNvPr id="26" name="CustomText">
              <a:extLst>
                <a:ext uri="{FF2B5EF4-FFF2-40B4-BE49-F238E27FC236}">
                  <a16:creationId xmlns:a16="http://schemas.microsoft.com/office/drawing/2014/main" id="{99BE0DB6-D70E-4EEA-905C-243A1C4187F2}"/>
                </a:ext>
              </a:extLst>
            </p:cNvPr>
            <p:cNvSpPr/>
            <p:nvPr/>
          </p:nvSpPr>
          <p:spPr>
            <a:xfrm>
              <a:off x="3931148" y="4902250"/>
              <a:ext cx="1332914" cy="293751"/>
            </a:xfrm>
            <a:prstGeom prst="rect">
              <a:avLst/>
            </a:prstGeom>
          </p:spPr>
          <p:txBody>
            <a:bodyPr wrap="square">
              <a:normAutofit fontScale="55000" lnSpcReduction="20000"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关键词</a:t>
              </a:r>
            </a:p>
          </p:txBody>
        </p:sp>
        <p:sp>
          <p:nvSpPr>
            <p:cNvPr id="27" name="CustomText">
              <a:extLst>
                <a:ext uri="{FF2B5EF4-FFF2-40B4-BE49-F238E27FC236}">
                  <a16:creationId xmlns:a16="http://schemas.microsoft.com/office/drawing/2014/main" id="{AF22B1B2-C3A5-42D2-B1C2-5722CF257075}"/>
                </a:ext>
              </a:extLst>
            </p:cNvPr>
            <p:cNvSpPr/>
            <p:nvPr/>
          </p:nvSpPr>
          <p:spPr>
            <a:xfrm>
              <a:off x="5467760" y="4904589"/>
              <a:ext cx="1332914" cy="293751"/>
            </a:xfrm>
            <a:prstGeom prst="rect">
              <a:avLst/>
            </a:prstGeom>
          </p:spPr>
          <p:txBody>
            <a:bodyPr wrap="square">
              <a:normAutofit fontScale="55000" lnSpcReduction="20000"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关键词</a:t>
              </a:r>
            </a:p>
          </p:txBody>
        </p:sp>
        <p:sp>
          <p:nvSpPr>
            <p:cNvPr id="28" name="CustomText">
              <a:extLst>
                <a:ext uri="{FF2B5EF4-FFF2-40B4-BE49-F238E27FC236}">
                  <a16:creationId xmlns:a16="http://schemas.microsoft.com/office/drawing/2014/main" id="{F8EF3BFC-F08C-4C01-AAF3-E2710FE7BC2C}"/>
                </a:ext>
              </a:extLst>
            </p:cNvPr>
            <p:cNvSpPr/>
            <p:nvPr/>
          </p:nvSpPr>
          <p:spPr>
            <a:xfrm>
              <a:off x="7004372" y="4906928"/>
              <a:ext cx="1332914" cy="293751"/>
            </a:xfrm>
            <a:prstGeom prst="rect">
              <a:avLst/>
            </a:prstGeom>
          </p:spPr>
          <p:txBody>
            <a:bodyPr wrap="square">
              <a:normAutofit fontScale="55000" lnSpcReduction="20000"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关键词</a:t>
              </a:r>
            </a:p>
          </p:txBody>
        </p:sp>
        <p:sp>
          <p:nvSpPr>
            <p:cNvPr id="29" name="CustomText">
              <a:extLst>
                <a:ext uri="{FF2B5EF4-FFF2-40B4-BE49-F238E27FC236}">
                  <a16:creationId xmlns:a16="http://schemas.microsoft.com/office/drawing/2014/main" id="{C94407F2-1F83-411C-B278-4C13A0B044C7}"/>
                </a:ext>
              </a:extLst>
            </p:cNvPr>
            <p:cNvSpPr/>
            <p:nvPr/>
          </p:nvSpPr>
          <p:spPr>
            <a:xfrm>
              <a:off x="8540984" y="4909267"/>
              <a:ext cx="1332914" cy="293751"/>
            </a:xfrm>
            <a:prstGeom prst="rect">
              <a:avLst/>
            </a:prstGeom>
          </p:spPr>
          <p:txBody>
            <a:bodyPr wrap="square">
              <a:normAutofit fontScale="55000" lnSpcReduction="20000"/>
            </a:bodyPr>
            <a:lstStyle/>
            <a:p>
              <a:pPr algn="ctr"/>
              <a:r>
                <a:rPr lang="zh-CN" altLang="en-US" sz="2800" b="1" dirty="0">
                  <a:solidFill>
                    <a:schemeClr val="tx2"/>
                  </a:solidFill>
                </a:rPr>
                <a:t>关键词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8AA5B0DE-3407-4E96-B2AF-D31FAD14D435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3.6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数据对比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饼状图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16167C-8BE1-43A4-86E8-693DA17A71B5}"/>
              </a:ext>
            </a:extLst>
          </p:cNvPr>
          <p:cNvSpPr txBox="1"/>
          <p:nvPr/>
        </p:nvSpPr>
        <p:spPr>
          <a:xfrm>
            <a:off x="10496682" y="1655616"/>
            <a:ext cx="615553" cy="13855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副标题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D9F29B5-F9FF-4BF4-A73D-2D45AA1B224D}"/>
              </a:ext>
            </a:extLst>
          </p:cNvPr>
          <p:cNvSpPr txBox="1"/>
          <p:nvPr/>
        </p:nvSpPr>
        <p:spPr>
          <a:xfrm>
            <a:off x="9463209" y="1655616"/>
            <a:ext cx="1015663" cy="39665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可输入数据对比结果或者其他研究发现；饼状图可进行编辑</a:t>
            </a:r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8417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149939-F92B-43E0-B458-3C4AD9956317}"/>
              </a:ext>
            </a:extLst>
          </p:cNvPr>
          <p:cNvSpPr txBox="1"/>
          <p:nvPr/>
        </p:nvSpPr>
        <p:spPr>
          <a:xfrm>
            <a:off x="3619893" y="2089031"/>
            <a:ext cx="7913295" cy="123110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输入标题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请尽量调节答辩标题排版为两行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2BA31B-8E09-4308-B368-15BD71572A61}"/>
              </a:ext>
            </a:extLst>
          </p:cNvPr>
          <p:cNvSpPr txBox="1"/>
          <p:nvPr/>
        </p:nvSpPr>
        <p:spPr>
          <a:xfrm>
            <a:off x="5767388" y="3855877"/>
            <a:ext cx="288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dirty="0"/>
              <a:t>答辩人：</a:t>
            </a:r>
            <a:r>
              <a:rPr lang="en-US" altLang="zh-CN" sz="2200" dirty="0"/>
              <a:t>WW</a:t>
            </a:r>
            <a:endParaRPr lang="en-US" sz="2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EDE549-F1C8-4014-A185-54C70AAE058A}"/>
              </a:ext>
            </a:extLst>
          </p:cNvPr>
          <p:cNvSpPr txBox="1"/>
          <p:nvPr/>
        </p:nvSpPr>
        <p:spPr>
          <a:xfrm>
            <a:off x="8650288" y="3855878"/>
            <a:ext cx="288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dirty="0"/>
              <a:t>指导教师：</a:t>
            </a:r>
            <a:r>
              <a:rPr lang="en-US" altLang="zh-CN" sz="2200" dirty="0"/>
              <a:t>WWW</a:t>
            </a:r>
            <a:endParaRPr lang="en-US" sz="2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5F0933-00A9-4148-A5AC-11CBEA02F72E}"/>
              </a:ext>
            </a:extLst>
          </p:cNvPr>
          <p:cNvSpPr txBox="1"/>
          <p:nvPr/>
        </p:nvSpPr>
        <p:spPr>
          <a:xfrm>
            <a:off x="8650288" y="4410548"/>
            <a:ext cx="288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/>
              <a:t>2020</a:t>
            </a:r>
            <a:r>
              <a:rPr lang="zh-CN" altLang="en-US" sz="2000" dirty="0"/>
              <a:t>年</a:t>
            </a:r>
            <a:r>
              <a:rPr lang="en-US" altLang="zh-CN" sz="2000" dirty="0"/>
              <a:t>4</a:t>
            </a:r>
            <a:r>
              <a:rPr lang="zh-CN" altLang="en-US" sz="2000" dirty="0"/>
              <a:t>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4171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A0C81C05-C61B-4D34-AAE6-8676B0FC14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251939"/>
              </p:ext>
            </p:extLst>
          </p:nvPr>
        </p:nvGraphicFramePr>
        <p:xfrm>
          <a:off x="834796" y="1480008"/>
          <a:ext cx="6433270" cy="4158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96B49EE-CC23-44CD-86AC-64A3FF645EC0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4.1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折线图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B12ABD87-9DAE-4E10-BF64-1A97ECDD92DE}"/>
              </a:ext>
            </a:extLst>
          </p:cNvPr>
          <p:cNvSpPr/>
          <p:nvPr/>
        </p:nvSpPr>
        <p:spPr>
          <a:xfrm>
            <a:off x="7616859" y="1553994"/>
            <a:ext cx="471340" cy="436805"/>
          </a:xfrm>
          <a:prstGeom prst="foldedCorner">
            <a:avLst>
              <a:gd name="adj" fmla="val 3228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1</a:t>
            </a:r>
            <a:endParaRPr 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E7020E-5FD0-4D2F-8A7E-E10CC9C2EC0D}"/>
              </a:ext>
            </a:extLst>
          </p:cNvPr>
          <p:cNvSpPr txBox="1"/>
          <p:nvPr/>
        </p:nvSpPr>
        <p:spPr>
          <a:xfrm>
            <a:off x="8286161" y="1480008"/>
            <a:ext cx="209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关键词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14E3BD-6C58-4460-A852-0D6C41F5DE56}"/>
              </a:ext>
            </a:extLst>
          </p:cNvPr>
          <p:cNvSpPr txBox="1"/>
          <p:nvPr/>
        </p:nvSpPr>
        <p:spPr>
          <a:xfrm>
            <a:off x="7616859" y="2064783"/>
            <a:ext cx="3902041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dirty="0"/>
              <a:t>总结图表内容，并进行细节描述，或编辑其他内容</a:t>
            </a:r>
            <a:endParaRPr lang="en-US" dirty="0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13959FCF-965F-4E60-BF5C-E6D5080C6325}"/>
              </a:ext>
            </a:extLst>
          </p:cNvPr>
          <p:cNvSpPr/>
          <p:nvPr/>
        </p:nvSpPr>
        <p:spPr>
          <a:xfrm>
            <a:off x="7616859" y="3190470"/>
            <a:ext cx="471340" cy="436805"/>
          </a:xfrm>
          <a:prstGeom prst="foldedCorner">
            <a:avLst>
              <a:gd name="adj" fmla="val 3228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2</a:t>
            </a:r>
            <a:endParaRPr lang="en-US" sz="32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0451FF-9A33-48FE-A6A0-065472D804F8}"/>
              </a:ext>
            </a:extLst>
          </p:cNvPr>
          <p:cNvSpPr txBox="1"/>
          <p:nvPr/>
        </p:nvSpPr>
        <p:spPr>
          <a:xfrm>
            <a:off x="8286161" y="3116484"/>
            <a:ext cx="209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关键词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AF17A9-D25B-4BFE-B8C9-BFAD6E3335D3}"/>
              </a:ext>
            </a:extLst>
          </p:cNvPr>
          <p:cNvSpPr txBox="1"/>
          <p:nvPr/>
        </p:nvSpPr>
        <p:spPr>
          <a:xfrm>
            <a:off x="7616858" y="3701259"/>
            <a:ext cx="3902041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dirty="0"/>
              <a:t>总结图表内容，并进行细节描述，或编辑其他内容</a:t>
            </a:r>
            <a:endParaRPr lang="en-US" dirty="0"/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2F0E50BB-5226-4ED5-9C92-53C1C775670A}"/>
              </a:ext>
            </a:extLst>
          </p:cNvPr>
          <p:cNvSpPr/>
          <p:nvPr/>
        </p:nvSpPr>
        <p:spPr>
          <a:xfrm>
            <a:off x="7616860" y="4826946"/>
            <a:ext cx="471340" cy="436805"/>
          </a:xfrm>
          <a:prstGeom prst="foldedCorner">
            <a:avLst>
              <a:gd name="adj" fmla="val 3228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0" rtlCol="0" anchor="ctr"/>
          <a:lstStyle/>
          <a:p>
            <a:pPr algn="ctr"/>
            <a:r>
              <a:rPr lang="en-US" altLang="zh-CN" sz="3200" b="1" dirty="0"/>
              <a:t>3</a:t>
            </a:r>
            <a:endParaRPr lang="en-US" sz="32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6C1A02-ED5F-4C09-8496-B1E4584ABC4E}"/>
              </a:ext>
            </a:extLst>
          </p:cNvPr>
          <p:cNvSpPr txBox="1"/>
          <p:nvPr/>
        </p:nvSpPr>
        <p:spPr>
          <a:xfrm>
            <a:off x="8286162" y="4752960"/>
            <a:ext cx="209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关键词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DA90E9-146B-4C09-A588-F5600A308048}"/>
              </a:ext>
            </a:extLst>
          </p:cNvPr>
          <p:cNvSpPr txBox="1"/>
          <p:nvPr/>
        </p:nvSpPr>
        <p:spPr>
          <a:xfrm>
            <a:off x="7616859" y="5337735"/>
            <a:ext cx="3902041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dirty="0"/>
              <a:t>图表内容可进行编辑修改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70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图表 4">
                <a:extLst>
                  <a:ext uri="{FF2B5EF4-FFF2-40B4-BE49-F238E27FC236}">
                    <a16:creationId xmlns:a16="http://schemas.microsoft.com/office/drawing/2014/main" id="{89ADFE36-6DB4-42E2-99A4-FC60FCC332E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21158143"/>
                  </p:ext>
                </p:extLst>
              </p:nvPr>
            </p:nvGraphicFramePr>
            <p:xfrm>
              <a:off x="4670850" y="1659118"/>
              <a:ext cx="6688449" cy="414504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图表 4">
                <a:extLst>
                  <a:ext uri="{FF2B5EF4-FFF2-40B4-BE49-F238E27FC236}">
                    <a16:creationId xmlns:a16="http://schemas.microsoft.com/office/drawing/2014/main" id="{89ADFE36-6DB4-42E2-99A4-FC60FCC332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0850" y="1659118"/>
                <a:ext cx="6688449" cy="4145044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C4C48EA-1EF7-451F-B587-BCD100A2B540}"/>
              </a:ext>
            </a:extLst>
          </p:cNvPr>
          <p:cNvCxnSpPr>
            <a:cxnSpLocks/>
          </p:cNvCxnSpPr>
          <p:nvPr/>
        </p:nvCxnSpPr>
        <p:spPr>
          <a:xfrm>
            <a:off x="1275761" y="3710038"/>
            <a:ext cx="2880000" cy="20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2316B61-D915-4DBB-B211-2E1D02617BD8}"/>
              </a:ext>
            </a:extLst>
          </p:cNvPr>
          <p:cNvSpPr/>
          <p:nvPr/>
        </p:nvSpPr>
        <p:spPr>
          <a:xfrm>
            <a:off x="832701" y="204400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可输入副标题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AF223D-6EF6-4CD0-9BFE-D3585213708F}"/>
              </a:ext>
            </a:extLst>
          </p:cNvPr>
          <p:cNvSpPr/>
          <p:nvPr/>
        </p:nvSpPr>
        <p:spPr>
          <a:xfrm>
            <a:off x="808740" y="2505670"/>
            <a:ext cx="39089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总结图表内容，或更换图表类型重新进行修改；</a:t>
            </a:r>
            <a:endParaRPr lang="en-US" altLang="zh-CN" dirty="0"/>
          </a:p>
          <a:p>
            <a:r>
              <a:rPr lang="zh-CN" altLang="en-US" dirty="0"/>
              <a:t>数据内容可以重新进行编辑或修改。</a:t>
            </a:r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67D907-49CA-4F7D-8B23-96695336A189}"/>
              </a:ext>
            </a:extLst>
          </p:cNvPr>
          <p:cNvSpPr/>
          <p:nvPr/>
        </p:nvSpPr>
        <p:spPr>
          <a:xfrm>
            <a:off x="832701" y="40113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可输入副标题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F8E2DCE-2FED-4465-A3D7-854A2FED2836}"/>
              </a:ext>
            </a:extLst>
          </p:cNvPr>
          <p:cNvSpPr/>
          <p:nvPr/>
        </p:nvSpPr>
        <p:spPr>
          <a:xfrm>
            <a:off x="808740" y="4472969"/>
            <a:ext cx="39089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总结图表内容，或更换图表类型重新进行修改；</a:t>
            </a:r>
            <a:endParaRPr lang="en-US" altLang="zh-CN" dirty="0"/>
          </a:p>
          <a:p>
            <a:r>
              <a:rPr lang="zh-CN" altLang="en-US" dirty="0"/>
              <a:t>数据内容可以重新进行编辑或修改。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6D4AD6-E15A-4BD9-9262-D936C2A9B6DA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4.2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箱状图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9054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D68661-C990-4514-A75D-BEC9F2F9E185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参考文献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51490E-644E-419A-A2FA-0F9B5D70A8A5}"/>
              </a:ext>
            </a:extLst>
          </p:cNvPr>
          <p:cNvSpPr txBox="1"/>
          <p:nvPr/>
        </p:nvSpPr>
        <p:spPr>
          <a:xfrm>
            <a:off x="1030336" y="1300899"/>
            <a:ext cx="10131328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[1] J. F. </a:t>
            </a:r>
            <a:r>
              <a:rPr lang="en-US" dirty="0" err="1"/>
              <a:t>Marquant</a:t>
            </a:r>
            <a:r>
              <a:rPr lang="en-US" dirty="0"/>
              <a:t>, R. </a:t>
            </a:r>
            <a:r>
              <a:rPr lang="en-US" dirty="0" err="1"/>
              <a:t>Evins</a:t>
            </a:r>
            <a:r>
              <a:rPr lang="en-US" dirty="0"/>
              <a:t>, and J. </a:t>
            </a:r>
            <a:r>
              <a:rPr lang="en-US" dirty="0" err="1"/>
              <a:t>Carmeliet</a:t>
            </a:r>
            <a:r>
              <a:rPr lang="en-US" dirty="0"/>
              <a:t>, “Reducing Computation Time with a Rolling Horizon Approach Applied to a MILP Formulation of Multiple Urban Energy Hub System,” </a:t>
            </a:r>
            <a:r>
              <a:rPr lang="en-US" i="1" dirty="0"/>
              <a:t>Procedia Computer Science</a:t>
            </a:r>
            <a:r>
              <a:rPr lang="en-US" dirty="0"/>
              <a:t>, vol. 51, pp. 2137–2146, Jan. 2015.</a:t>
            </a:r>
          </a:p>
          <a:p>
            <a:pPr>
              <a:lnSpc>
                <a:spcPct val="150000"/>
              </a:lnSpc>
            </a:pPr>
            <a:r>
              <a:rPr lang="en-US" dirty="0"/>
              <a:t>[2] J. F. </a:t>
            </a:r>
            <a:r>
              <a:rPr lang="en-US" dirty="0" err="1"/>
              <a:t>Marquant</a:t>
            </a:r>
            <a:r>
              <a:rPr lang="en-US" dirty="0"/>
              <a:t>, R. </a:t>
            </a:r>
            <a:r>
              <a:rPr lang="en-US" dirty="0" err="1"/>
              <a:t>Evins</a:t>
            </a:r>
            <a:r>
              <a:rPr lang="en-US" dirty="0"/>
              <a:t>, L. A. Bollinger, and J. </a:t>
            </a:r>
            <a:r>
              <a:rPr lang="en-US" dirty="0" err="1"/>
              <a:t>Carmeliet</a:t>
            </a:r>
            <a:r>
              <a:rPr lang="en-US" dirty="0"/>
              <a:t>, “A </a:t>
            </a:r>
            <a:r>
              <a:rPr lang="en-US" dirty="0" err="1"/>
              <a:t>holarchic</a:t>
            </a:r>
            <a:r>
              <a:rPr lang="en-US" dirty="0"/>
              <a:t> approach for multi-scale distributed energy system </a:t>
            </a:r>
            <a:r>
              <a:rPr lang="en-US" dirty="0" err="1"/>
              <a:t>optimisation</a:t>
            </a:r>
            <a:r>
              <a:rPr lang="en-US" dirty="0"/>
              <a:t>,” </a:t>
            </a:r>
            <a:r>
              <a:rPr lang="en-US" i="1" dirty="0"/>
              <a:t>Applied Energy</a:t>
            </a:r>
            <a:r>
              <a:rPr lang="en-US" dirty="0"/>
              <a:t>, vol. 208, pp. 935–953, 2017.</a:t>
            </a:r>
          </a:p>
          <a:p>
            <a:pPr>
              <a:lnSpc>
                <a:spcPct val="150000"/>
              </a:lnSpc>
            </a:pPr>
            <a:r>
              <a:rPr lang="en-US" dirty="0"/>
              <a:t>[</a:t>
            </a:r>
            <a:r>
              <a:rPr lang="en-US" altLang="zh-CN" dirty="0"/>
              <a:t>3</a:t>
            </a:r>
            <a:r>
              <a:rPr lang="en-US" dirty="0"/>
              <a:t>] M. Ameri and Z. </a:t>
            </a:r>
            <a:r>
              <a:rPr lang="en-US" dirty="0" err="1"/>
              <a:t>Besharati</a:t>
            </a:r>
            <a:r>
              <a:rPr lang="en-US" dirty="0"/>
              <a:t>, “Optimal design and operation of district heating and cooling networks with CCHP systems in a residential complex,” </a:t>
            </a:r>
            <a:r>
              <a:rPr lang="en-US" i="1" dirty="0"/>
              <a:t>Energy and Buildings</a:t>
            </a:r>
            <a:r>
              <a:rPr lang="en-US" dirty="0"/>
              <a:t>, vol. 110, pp. 135–148, Jan. 2016.</a:t>
            </a:r>
          </a:p>
          <a:p>
            <a:pPr>
              <a:lnSpc>
                <a:spcPct val="150000"/>
              </a:lnSpc>
            </a:pPr>
            <a:r>
              <a:rPr lang="en-US" dirty="0"/>
              <a:t>[</a:t>
            </a:r>
            <a:r>
              <a:rPr lang="en-US" altLang="zh-CN" dirty="0"/>
              <a:t>4</a:t>
            </a:r>
            <a:r>
              <a:rPr lang="en-US" dirty="0"/>
              <a:t>] R. Jing </a:t>
            </a:r>
            <a:r>
              <a:rPr lang="en-US" i="1" dirty="0"/>
              <a:t>et al.</a:t>
            </a:r>
            <a:r>
              <a:rPr lang="en-US" dirty="0"/>
              <a:t>, “Multi-objective optimization of a neighborhood-level urban energy network: Considering Game-theory inspired multi-benefit allocation constraints,” </a:t>
            </a:r>
            <a:r>
              <a:rPr lang="en-US" i="1" dirty="0"/>
              <a:t>Applied Energy</a:t>
            </a:r>
            <a:r>
              <a:rPr lang="en-US" dirty="0"/>
              <a:t>, vol. 231, pp. 534–548, Dec. 2018.</a:t>
            </a:r>
          </a:p>
        </p:txBody>
      </p:sp>
    </p:spTree>
    <p:extLst>
      <p:ext uri="{BB962C8B-B14F-4D97-AF65-F5344CB8AC3E}">
        <p14:creationId xmlns:p14="http://schemas.microsoft.com/office/powerpoint/2010/main" val="3329785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5A3657-E385-41A4-BA55-3020D94F6021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空白母板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可自由替换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451553-FB32-46E0-93ED-0F1BAAEA5592}"/>
              </a:ext>
            </a:extLst>
          </p:cNvPr>
          <p:cNvSpPr txBox="1"/>
          <p:nvPr/>
        </p:nvSpPr>
        <p:spPr>
          <a:xfrm>
            <a:off x="660400" y="1212168"/>
            <a:ext cx="6265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/>
              <a:t>在新建幻灯片选项中可以选择其他背景底纹的母板进行替换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7EFF61-A64E-48A4-B0C6-C8AC69C0F55E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空白母板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可自由替换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DD37DC-8BB6-4B38-AC99-733ABC273731}"/>
              </a:ext>
            </a:extLst>
          </p:cNvPr>
          <p:cNvSpPr txBox="1"/>
          <p:nvPr/>
        </p:nvSpPr>
        <p:spPr>
          <a:xfrm>
            <a:off x="660400" y="1212168"/>
            <a:ext cx="6265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/>
              <a:t>在新建幻灯片选项中可以选择其他背景底纹的母板进行替换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61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C28CD2-AC37-47F4-A888-B0CDA17B6B51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空白母板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可自由替换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4F427-0CAE-4AEA-9AC2-17C8DF903C34}"/>
              </a:ext>
            </a:extLst>
          </p:cNvPr>
          <p:cNvSpPr txBox="1"/>
          <p:nvPr/>
        </p:nvSpPr>
        <p:spPr>
          <a:xfrm>
            <a:off x="660400" y="1212168"/>
            <a:ext cx="6265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/>
              <a:t>在新建幻灯片选项中可以选择其他背景底纹的母板进行替换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67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F0E35C-B96D-49F8-A484-4D89397C68C0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空白母板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4-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可自由替换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963CD5-5CE7-4CF9-9EDC-B2A395BA69B1}"/>
              </a:ext>
            </a:extLst>
          </p:cNvPr>
          <p:cNvSpPr txBox="1"/>
          <p:nvPr/>
        </p:nvSpPr>
        <p:spPr>
          <a:xfrm>
            <a:off x="660400" y="1212168"/>
            <a:ext cx="6265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/>
              <a:t>在新建幻灯片选项中可以选择其他背景底纹的母板进行替换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98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E1379D-17B0-4AFE-BE7B-712900484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75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1926BD-BE6E-4687-B115-4019C82C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06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5883CD-5EBE-4577-BFB5-BDC37B33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2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6213A9-9D88-4A39-A610-35BD7C6D8D9D}"/>
              </a:ext>
            </a:extLst>
          </p:cNvPr>
          <p:cNvSpPr txBox="1"/>
          <p:nvPr/>
        </p:nvSpPr>
        <p:spPr>
          <a:xfrm>
            <a:off x="895350" y="2813447"/>
            <a:ext cx="8178800" cy="123110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输入标题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请尽量调节答辩标题排版为两行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A3FB91-9C1D-4322-9164-5F183DEC6DEB}"/>
              </a:ext>
            </a:extLst>
          </p:cNvPr>
          <p:cNvSpPr txBox="1"/>
          <p:nvPr/>
        </p:nvSpPr>
        <p:spPr>
          <a:xfrm>
            <a:off x="660400" y="4911937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答辩人：</a:t>
            </a:r>
            <a:r>
              <a:rPr lang="en-US" altLang="zh-CN" dirty="0"/>
              <a:t>WW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666C22-AC23-4D81-966D-0E2EECC7EFEA}"/>
              </a:ext>
            </a:extLst>
          </p:cNvPr>
          <p:cNvSpPr txBox="1"/>
          <p:nvPr/>
        </p:nvSpPr>
        <p:spPr>
          <a:xfrm>
            <a:off x="3213100" y="4911937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指导教师：</a:t>
            </a:r>
            <a:r>
              <a:rPr lang="en-US" altLang="zh-CN" dirty="0"/>
              <a:t>WWW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6E896F-D1A7-417C-90F7-A94A0CF04076}"/>
              </a:ext>
            </a:extLst>
          </p:cNvPr>
          <p:cNvSpPr txBox="1"/>
          <p:nvPr/>
        </p:nvSpPr>
        <p:spPr>
          <a:xfrm>
            <a:off x="660400" y="5373602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答辩时间：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0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8D60A1-4D45-4B5C-B603-A31598659985}"/>
              </a:ext>
            </a:extLst>
          </p:cNvPr>
          <p:cNvSpPr/>
          <p:nvPr/>
        </p:nvSpPr>
        <p:spPr>
          <a:xfrm>
            <a:off x="2019403" y="1517134"/>
            <a:ext cx="81531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厦门大学毕业生答辩</a:t>
            </a:r>
            <a:r>
              <a:rPr lang="en-US" altLang="zh-CN" sz="4800" b="1" dirty="0">
                <a:solidFill>
                  <a:schemeClr val="bg1"/>
                </a:solidFill>
              </a:rPr>
              <a:t>PPT</a:t>
            </a:r>
            <a:r>
              <a:rPr lang="zh-CN" altLang="en-US" sz="4800" b="1" dirty="0">
                <a:solidFill>
                  <a:schemeClr val="bg1"/>
                </a:solidFill>
              </a:rPr>
              <a:t>模板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EF1A18-E7BC-4D0B-A6C6-56EC01B3FC48}"/>
              </a:ext>
            </a:extLst>
          </p:cNvPr>
          <p:cNvSpPr txBox="1"/>
          <p:nvPr/>
        </p:nvSpPr>
        <p:spPr>
          <a:xfrm>
            <a:off x="3676650" y="2628900"/>
            <a:ext cx="483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自强不息，止于至善</a:t>
            </a:r>
            <a:endParaRPr lang="en-US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53E14C-0F82-4014-A2A8-D428FBBEF1D6}"/>
              </a:ext>
            </a:extLst>
          </p:cNvPr>
          <p:cNvSpPr/>
          <p:nvPr/>
        </p:nvSpPr>
        <p:spPr>
          <a:xfrm>
            <a:off x="3431694" y="5235089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</a:rPr>
              <a:t>答辩人：</a:t>
            </a:r>
            <a:r>
              <a:rPr lang="en-US" altLang="zh-CN" sz="2000" dirty="0">
                <a:latin typeface="+mn-ea"/>
              </a:rPr>
              <a:t>WW</a:t>
            </a:r>
            <a:endParaRPr lang="en-US" sz="2000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329AF5-1D76-4FF4-A2DC-FFF7B0E85BF9}"/>
              </a:ext>
            </a:extLst>
          </p:cNvPr>
          <p:cNvSpPr/>
          <p:nvPr/>
        </p:nvSpPr>
        <p:spPr>
          <a:xfrm>
            <a:off x="7178194" y="5235089"/>
            <a:ext cx="2250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+mn-ea"/>
              </a:rPr>
              <a:t>指导教师：</a:t>
            </a:r>
            <a:r>
              <a:rPr lang="en-US" altLang="zh-CN" sz="2000" dirty="0">
                <a:latin typeface="+mn-ea"/>
              </a:rPr>
              <a:t>WWW</a:t>
            </a:r>
            <a:endParaRPr 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005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9D219840-0D8F-4473-B3C5-86EEC73D35AC}"/>
              </a:ext>
            </a:extLst>
          </p:cNvPr>
          <p:cNvGrpSpPr/>
          <p:nvPr/>
        </p:nvGrpSpPr>
        <p:grpSpPr>
          <a:xfrm>
            <a:off x="6518432" y="1028700"/>
            <a:ext cx="4416268" cy="650964"/>
            <a:chOff x="6518432" y="1028700"/>
            <a:chExt cx="4416268" cy="650964"/>
          </a:xfrm>
        </p:grpSpPr>
        <p:sp>
          <p:nvSpPr>
            <p:cNvPr id="6" name="文本占位符 130">
              <a:extLst>
                <a:ext uri="{FF2B5EF4-FFF2-40B4-BE49-F238E27FC236}">
                  <a16:creationId xmlns:a16="http://schemas.microsoft.com/office/drawing/2014/main" id="{44B87E77-52CB-41AD-9C14-43233FAC6D99}"/>
                </a:ext>
              </a:extLst>
            </p:cNvPr>
            <p:cNvSpPr txBox="1">
              <a:spLocks/>
            </p:cNvSpPr>
            <p:nvPr/>
          </p:nvSpPr>
          <p:spPr>
            <a:xfrm>
              <a:off x="6518432" y="1079500"/>
              <a:ext cx="755335" cy="600164"/>
            </a:xfrm>
            <a:prstGeom prst="rect">
              <a:avLst/>
            </a:prstGeom>
          </p:spPr>
          <p:txBody>
            <a:bodyPr vert="horz" wrap="square" lIns="91440" tIns="45720" rIns="91440" bIns="0" anchor="t" anchorCtr="0">
              <a:spAutoFit/>
            </a:bodyPr>
            <a:lstStyle>
              <a:lvl1pPr mar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3200" b="1" kern="1200" spc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B4100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1.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4100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22125C9-ABBA-4633-9113-9C21096BEFC6}"/>
                </a:ext>
              </a:extLst>
            </p:cNvPr>
            <p:cNvSpPr txBox="1"/>
            <p:nvPr/>
          </p:nvSpPr>
          <p:spPr>
            <a:xfrm>
              <a:off x="7146767" y="1028700"/>
              <a:ext cx="3787933" cy="600164"/>
            </a:xfrm>
            <a:prstGeom prst="rect">
              <a:avLst/>
            </a:prstGeom>
            <a:noFill/>
          </p:spPr>
          <p:txBody>
            <a:bodyPr wrap="square" bIns="0" rtlCol="0">
              <a:spAutoFit/>
            </a:bodyPr>
            <a:lstStyle/>
            <a:p>
              <a:r>
                <a:rPr lang="zh-CN" altLang="en-US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研究背景介绍</a:t>
              </a:r>
              <a:endParaRPr lang="en-US" sz="3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43D2DF-285C-43B0-B8B3-AD45A7AFCFD9}"/>
              </a:ext>
            </a:extLst>
          </p:cNvPr>
          <p:cNvGrpSpPr/>
          <p:nvPr/>
        </p:nvGrpSpPr>
        <p:grpSpPr>
          <a:xfrm>
            <a:off x="6518432" y="2480733"/>
            <a:ext cx="4416268" cy="650964"/>
            <a:chOff x="6670832" y="1181100"/>
            <a:chExt cx="4416268" cy="650964"/>
          </a:xfrm>
        </p:grpSpPr>
        <p:sp>
          <p:nvSpPr>
            <p:cNvPr id="8" name="文本占位符 130">
              <a:extLst>
                <a:ext uri="{FF2B5EF4-FFF2-40B4-BE49-F238E27FC236}">
                  <a16:creationId xmlns:a16="http://schemas.microsoft.com/office/drawing/2014/main" id="{518E90D5-734B-4FD2-9630-4E948A050A9A}"/>
                </a:ext>
              </a:extLst>
            </p:cNvPr>
            <p:cNvSpPr txBox="1">
              <a:spLocks/>
            </p:cNvSpPr>
            <p:nvPr/>
          </p:nvSpPr>
          <p:spPr>
            <a:xfrm>
              <a:off x="6670832" y="1231900"/>
              <a:ext cx="755335" cy="600164"/>
            </a:xfrm>
            <a:prstGeom prst="rect">
              <a:avLst/>
            </a:prstGeom>
          </p:spPr>
          <p:txBody>
            <a:bodyPr vert="horz" wrap="square" lIns="91440" tIns="45720" rIns="91440" bIns="0" anchor="t" anchorCtr="0">
              <a:spAutoFit/>
            </a:bodyPr>
            <a:lstStyle>
              <a:lvl1pPr mar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3200" b="1" kern="1200" spc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B4100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2.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4100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FDB0AF-EDB7-426D-B778-45400A6E48D4}"/>
                </a:ext>
              </a:extLst>
            </p:cNvPr>
            <p:cNvSpPr txBox="1"/>
            <p:nvPr/>
          </p:nvSpPr>
          <p:spPr>
            <a:xfrm>
              <a:off x="7299167" y="1181100"/>
              <a:ext cx="3787933" cy="600164"/>
            </a:xfrm>
            <a:prstGeom prst="rect">
              <a:avLst/>
            </a:prstGeom>
            <a:noFill/>
          </p:spPr>
          <p:txBody>
            <a:bodyPr wrap="square" bIns="0" rtlCol="0">
              <a:spAutoFit/>
            </a:bodyPr>
            <a:lstStyle/>
            <a:p>
              <a:r>
                <a:rPr lang="zh-CN" altLang="en-US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主要研究方法</a:t>
              </a:r>
              <a:endParaRPr lang="en-US" sz="3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19FCD2-4EC6-4457-B065-01A44AE8CB2F}"/>
              </a:ext>
            </a:extLst>
          </p:cNvPr>
          <p:cNvGrpSpPr/>
          <p:nvPr/>
        </p:nvGrpSpPr>
        <p:grpSpPr>
          <a:xfrm>
            <a:off x="6518432" y="3932766"/>
            <a:ext cx="4416268" cy="650964"/>
            <a:chOff x="6823232" y="1333500"/>
            <a:chExt cx="4416268" cy="650964"/>
          </a:xfrm>
        </p:grpSpPr>
        <p:sp>
          <p:nvSpPr>
            <p:cNvPr id="10" name="文本占位符 130">
              <a:extLst>
                <a:ext uri="{FF2B5EF4-FFF2-40B4-BE49-F238E27FC236}">
                  <a16:creationId xmlns:a16="http://schemas.microsoft.com/office/drawing/2014/main" id="{90316EA9-B014-4198-A717-02BD57A933D7}"/>
                </a:ext>
              </a:extLst>
            </p:cNvPr>
            <p:cNvSpPr txBox="1">
              <a:spLocks/>
            </p:cNvSpPr>
            <p:nvPr/>
          </p:nvSpPr>
          <p:spPr>
            <a:xfrm>
              <a:off x="6823232" y="1384300"/>
              <a:ext cx="755335" cy="600164"/>
            </a:xfrm>
            <a:prstGeom prst="rect">
              <a:avLst/>
            </a:prstGeom>
          </p:spPr>
          <p:txBody>
            <a:bodyPr vert="horz" wrap="square" lIns="91440" tIns="45720" rIns="91440" bIns="0" anchor="t" anchorCtr="0">
              <a:spAutoFit/>
            </a:bodyPr>
            <a:lstStyle>
              <a:lvl1pPr mar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3200" b="1" kern="1200" spc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B4100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3.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4100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EB52EDD-B45D-4497-A612-9A015AC9DE0F}"/>
                </a:ext>
              </a:extLst>
            </p:cNvPr>
            <p:cNvSpPr txBox="1"/>
            <p:nvPr/>
          </p:nvSpPr>
          <p:spPr>
            <a:xfrm>
              <a:off x="7451567" y="1333500"/>
              <a:ext cx="3787933" cy="600164"/>
            </a:xfrm>
            <a:prstGeom prst="rect">
              <a:avLst/>
            </a:prstGeom>
            <a:noFill/>
          </p:spPr>
          <p:txBody>
            <a:bodyPr wrap="square" bIns="0" rtlCol="0">
              <a:spAutoFit/>
            </a:bodyPr>
            <a:lstStyle/>
            <a:p>
              <a:r>
                <a:rPr lang="zh-CN" altLang="en-US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应用案例分析</a:t>
              </a:r>
              <a:endParaRPr lang="en-US" sz="3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AD6510-A1CB-479D-BCAF-5B4364FAB06B}"/>
              </a:ext>
            </a:extLst>
          </p:cNvPr>
          <p:cNvGrpSpPr/>
          <p:nvPr/>
        </p:nvGrpSpPr>
        <p:grpSpPr>
          <a:xfrm>
            <a:off x="6518432" y="5384800"/>
            <a:ext cx="4416268" cy="650964"/>
            <a:chOff x="6518432" y="5524500"/>
            <a:chExt cx="4416268" cy="650964"/>
          </a:xfrm>
        </p:grpSpPr>
        <p:sp>
          <p:nvSpPr>
            <p:cNvPr id="12" name="文本占位符 130">
              <a:extLst>
                <a:ext uri="{FF2B5EF4-FFF2-40B4-BE49-F238E27FC236}">
                  <a16:creationId xmlns:a16="http://schemas.microsoft.com/office/drawing/2014/main" id="{ABB19800-6B74-4C24-83CC-33C0757D6B21}"/>
                </a:ext>
              </a:extLst>
            </p:cNvPr>
            <p:cNvSpPr txBox="1">
              <a:spLocks/>
            </p:cNvSpPr>
            <p:nvPr/>
          </p:nvSpPr>
          <p:spPr>
            <a:xfrm>
              <a:off x="6518432" y="5575300"/>
              <a:ext cx="755335" cy="600164"/>
            </a:xfrm>
            <a:prstGeom prst="rect">
              <a:avLst/>
            </a:prstGeom>
          </p:spPr>
          <p:txBody>
            <a:bodyPr vert="horz" wrap="square" lIns="91440" tIns="45720" rIns="91440" bIns="0" anchor="t" anchorCtr="0">
              <a:spAutoFit/>
            </a:bodyPr>
            <a:lstStyle>
              <a:lvl1pPr mar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3200" b="1" kern="1200" spc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B4100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4.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B4100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8522452-8A13-40BA-B0AF-874DDE5809C4}"/>
                </a:ext>
              </a:extLst>
            </p:cNvPr>
            <p:cNvSpPr txBox="1"/>
            <p:nvPr/>
          </p:nvSpPr>
          <p:spPr>
            <a:xfrm>
              <a:off x="7146767" y="5524500"/>
              <a:ext cx="3787933" cy="600164"/>
            </a:xfrm>
            <a:prstGeom prst="rect">
              <a:avLst/>
            </a:prstGeom>
            <a:noFill/>
          </p:spPr>
          <p:txBody>
            <a:bodyPr wrap="square" bIns="0" rtlCol="0">
              <a:spAutoFit/>
            </a:bodyPr>
            <a:lstStyle/>
            <a:p>
              <a:r>
                <a:rPr lang="zh-CN" altLang="en-US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研究结果讨论</a:t>
              </a:r>
              <a:endParaRPr lang="en-US" sz="3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15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530E86-9B80-4444-BF2B-2428191BA809}"/>
              </a:ext>
            </a:extLst>
          </p:cNvPr>
          <p:cNvSpPr txBox="1"/>
          <p:nvPr/>
        </p:nvSpPr>
        <p:spPr>
          <a:xfrm>
            <a:off x="2432050" y="2921167"/>
            <a:ext cx="288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Part 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F74CE5-0F1E-43D1-98B2-4F2CAD6564AC}"/>
              </a:ext>
            </a:extLst>
          </p:cNvPr>
          <p:cNvSpPr txBox="1"/>
          <p:nvPr/>
        </p:nvSpPr>
        <p:spPr>
          <a:xfrm>
            <a:off x="5048250" y="2921167"/>
            <a:ext cx="512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/>
              <a:t>背景介绍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40455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54F71-AFDC-460A-89AD-38458F3D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D44C60-3E7A-4A9B-8DBB-8E7F348C39C1}"/>
              </a:ext>
            </a:extLst>
          </p:cNvPr>
          <p:cNvSpPr txBox="1"/>
          <p:nvPr/>
        </p:nvSpPr>
        <p:spPr>
          <a:xfrm>
            <a:off x="781050" y="2628899"/>
            <a:ext cx="10629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敬请各位老师批评指正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77F905-2D28-4F52-B0B3-6584517EF951}"/>
              </a:ext>
            </a:extLst>
          </p:cNvPr>
          <p:cNvSpPr txBox="1"/>
          <p:nvPr/>
        </p:nvSpPr>
        <p:spPr>
          <a:xfrm>
            <a:off x="2548465" y="4113055"/>
            <a:ext cx="709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能源学院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2020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年毕业生答辩</a:t>
            </a:r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904BF7-6509-42E5-AD29-510A8F12A4E6}"/>
              </a:ext>
            </a:extLst>
          </p:cNvPr>
          <p:cNvSpPr txBox="1"/>
          <p:nvPr/>
        </p:nvSpPr>
        <p:spPr>
          <a:xfrm>
            <a:off x="3361264" y="5387946"/>
            <a:ext cx="2734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答辩人：</a:t>
            </a:r>
            <a:r>
              <a:rPr lang="en-US" altLang="zh-CN" sz="2000" dirty="0">
                <a:latin typeface="+mj-ea"/>
                <a:ea typeface="+mj-ea"/>
              </a:rPr>
              <a:t>WW 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FE5764-DE43-4259-B6E7-17FB68CACFAA}"/>
              </a:ext>
            </a:extLst>
          </p:cNvPr>
          <p:cNvSpPr txBox="1"/>
          <p:nvPr/>
        </p:nvSpPr>
        <p:spPr>
          <a:xfrm>
            <a:off x="6578600" y="5387946"/>
            <a:ext cx="2734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  <a:ea typeface="+mj-ea"/>
              </a:rPr>
              <a:t>指导教师：</a:t>
            </a:r>
            <a:r>
              <a:rPr lang="en-US" altLang="zh-CN" sz="2000" dirty="0">
                <a:latin typeface="+mj-ea"/>
                <a:ea typeface="+mj-ea"/>
              </a:rPr>
              <a:t>WWW </a:t>
            </a:r>
            <a:endParaRPr 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305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14929E-C7E9-41B6-895E-C898A6E97B69}"/>
              </a:ext>
            </a:extLst>
          </p:cNvPr>
          <p:cNvSpPr txBox="1"/>
          <p:nvPr/>
        </p:nvSpPr>
        <p:spPr>
          <a:xfrm>
            <a:off x="660400" y="503257"/>
            <a:ext cx="500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1.1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人物介绍</a:t>
            </a:r>
            <a:endParaRPr lang="en-US" sz="28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B97155-9836-4949-A4A0-78AB2A9C4D38}"/>
              </a:ext>
            </a:extLst>
          </p:cNvPr>
          <p:cNvSpPr txBox="1"/>
          <p:nvPr/>
        </p:nvSpPr>
        <p:spPr>
          <a:xfrm>
            <a:off x="5334000" y="1475741"/>
            <a:ext cx="2447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易中天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2F19AA-30A0-4D11-BEE0-6FA1899A6FC5}"/>
              </a:ext>
            </a:extLst>
          </p:cNvPr>
          <p:cNvSpPr txBox="1"/>
          <p:nvPr/>
        </p:nvSpPr>
        <p:spPr>
          <a:xfrm>
            <a:off x="5334000" y="3212183"/>
            <a:ext cx="5750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此处可输入人物简介，个人经历等</a:t>
            </a:r>
            <a:endParaRPr lang="en-US" altLang="zh-CN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此处可输入人物简介，个人经历等</a:t>
            </a:r>
            <a:endParaRPr lang="en-US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此处可输入人物简介，个人经历等</a:t>
            </a:r>
            <a:endParaRPr lang="en-US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此处可输入人物简介，个人经历等</a:t>
            </a:r>
            <a:endParaRPr lang="en-US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715CE0-1633-4DA7-B157-3CCD1B9A374C}"/>
              </a:ext>
            </a:extLst>
          </p:cNvPr>
          <p:cNvSpPr txBox="1"/>
          <p:nvPr/>
        </p:nvSpPr>
        <p:spPr>
          <a:xfrm>
            <a:off x="5334000" y="2194906"/>
            <a:ext cx="575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曾任厦门大学人文学院教授</a:t>
            </a:r>
            <a:endParaRPr lang="en-US" sz="2000" dirty="0">
              <a:latin typeface="+mn-ea"/>
            </a:endParaRP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EFF5810B-8CDD-4DF7-8163-89CAB304E9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" b="47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33565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39466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00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18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218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857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85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942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94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352333;"/>
</p:tagLst>
</file>

<file path=ppt/theme/theme1.xml><?xml version="1.0" encoding="utf-8"?>
<a:theme xmlns:a="http://schemas.openxmlformats.org/drawingml/2006/main" name="母板底纹—主楼与嘉庚像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母板底纹—我爱你再见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母板底纹—科艺中心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母板底纹—主楼正面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A40C26"/>
      </a:accent1>
      <a:accent2>
        <a:srgbClr val="E61C3F"/>
      </a:accent2>
      <a:accent3>
        <a:srgbClr val="FE7A86"/>
      </a:accent3>
      <a:accent4>
        <a:srgbClr val="828282"/>
      </a:accent4>
      <a:accent5>
        <a:srgbClr val="A5A5A5"/>
      </a:accent5>
      <a:accent6>
        <a:srgbClr val="C9C9C9"/>
      </a:accent6>
      <a:hlink>
        <a:srgbClr val="A40C26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A40C26"/>
    </a:accent1>
    <a:accent2>
      <a:srgbClr val="E61C3F"/>
    </a:accent2>
    <a:accent3>
      <a:srgbClr val="FE7A86"/>
    </a:accent3>
    <a:accent4>
      <a:srgbClr val="828282"/>
    </a:accent4>
    <a:accent5>
      <a:srgbClr val="A5A5A5"/>
    </a:accent5>
    <a:accent6>
      <a:srgbClr val="C9C9C9"/>
    </a:accent6>
    <a:hlink>
      <a:srgbClr val="A40C2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4283</TotalTime>
  <Words>1911</Words>
  <Application>Microsoft Office PowerPoint</Application>
  <PresentationFormat>宽屏</PresentationFormat>
  <Paragraphs>249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黑体</vt:lpstr>
      <vt:lpstr>华文楷体</vt:lpstr>
      <vt:lpstr>华文中宋</vt:lpstr>
      <vt:lpstr>宋体</vt:lpstr>
      <vt:lpstr>微软雅黑</vt:lpstr>
      <vt:lpstr>Arial</vt:lpstr>
      <vt:lpstr>Calibri</vt:lpstr>
      <vt:lpstr>Impact</vt:lpstr>
      <vt:lpstr>母板底纹—主楼与嘉庚像</vt:lpstr>
      <vt:lpstr>母板底纹—我爱你再见</vt:lpstr>
      <vt:lpstr>母板底纹—科艺中心</vt:lpstr>
      <vt:lpstr>母板底纹—主楼正面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Wei</dc:creator>
  <cp:lastModifiedBy>WANG Wei</cp:lastModifiedBy>
  <cp:revision>124</cp:revision>
  <dcterms:created xsi:type="dcterms:W3CDTF">2020-04-13T02:07:04Z</dcterms:created>
  <dcterms:modified xsi:type="dcterms:W3CDTF">2020-04-23T03:29:13Z</dcterms:modified>
</cp:coreProperties>
</file>